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61" r:id="rId2"/>
    <p:sldId id="271" r:id="rId3"/>
    <p:sldId id="257" r:id="rId4"/>
    <p:sldId id="272" r:id="rId5"/>
    <p:sldId id="263" r:id="rId6"/>
    <p:sldId id="273" r:id="rId7"/>
    <p:sldId id="274" r:id="rId8"/>
    <p:sldId id="275" r:id="rId9"/>
    <p:sldId id="278" r:id="rId10"/>
    <p:sldId id="282" r:id="rId11"/>
    <p:sldId id="280" r:id="rId12"/>
    <p:sldId id="283" r:id="rId13"/>
    <p:sldId id="284" r:id="rId14"/>
    <p:sldId id="286" r:id="rId15"/>
    <p:sldId id="291" r:id="rId16"/>
    <p:sldId id="287" r:id="rId17"/>
    <p:sldId id="288" r:id="rId18"/>
    <p:sldId id="289" r:id="rId19"/>
    <p:sldId id="29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706" autoAdjust="0"/>
  </p:normalViewPr>
  <p:slideViewPr>
    <p:cSldViewPr snapToGrid="0">
      <p:cViewPr>
        <p:scale>
          <a:sx n="86" d="100"/>
          <a:sy n="86" d="100"/>
        </p:scale>
        <p:origin x="48" y="130"/>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e7ebfa6c632bac94" providerId="LiveId" clId="{92DFBD18-50C3-42B2-B731-083E250CDB91}"/>
    <pc:docChg chg="undo custSel addSld delSld modSld sldOrd">
      <pc:chgData name="" userId="e7ebfa6c632bac94" providerId="LiveId" clId="{92DFBD18-50C3-42B2-B731-083E250CDB91}" dt="2022-03-07T23:22:30.276" v="2015" actId="313"/>
      <pc:docMkLst>
        <pc:docMk/>
      </pc:docMkLst>
      <pc:sldChg chg="modSp">
        <pc:chgData name="" userId="e7ebfa6c632bac94" providerId="LiveId" clId="{92DFBD18-50C3-42B2-B731-083E250CDB91}" dt="2022-03-05T17:45:36.062" v="0" actId="20577"/>
        <pc:sldMkLst>
          <pc:docMk/>
          <pc:sldMk cId="2475092730" sldId="263"/>
        </pc:sldMkLst>
        <pc:spChg chg="mod">
          <ac:chgData name="" userId="e7ebfa6c632bac94" providerId="LiveId" clId="{92DFBD18-50C3-42B2-B731-083E250CDB91}" dt="2022-03-05T17:45:36.062" v="0" actId="20577"/>
          <ac:spMkLst>
            <pc:docMk/>
            <pc:sldMk cId="2475092730" sldId="263"/>
            <ac:spMk id="3" creationId="{00000000-0000-0000-0000-000000000000}"/>
          </ac:spMkLst>
        </pc:spChg>
      </pc:sldChg>
      <pc:sldChg chg="modSp">
        <pc:chgData name="" userId="e7ebfa6c632bac94" providerId="LiveId" clId="{92DFBD18-50C3-42B2-B731-083E250CDB91}" dt="2022-03-05T19:37:22.656" v="1055" actId="14100"/>
        <pc:sldMkLst>
          <pc:docMk/>
          <pc:sldMk cId="444456963" sldId="271"/>
        </pc:sldMkLst>
        <pc:spChg chg="mod">
          <ac:chgData name="" userId="e7ebfa6c632bac94" providerId="LiveId" clId="{92DFBD18-50C3-42B2-B731-083E250CDB91}" dt="2022-03-05T19:37:22.656" v="1055" actId="14100"/>
          <ac:spMkLst>
            <pc:docMk/>
            <pc:sldMk cId="444456963" sldId="271"/>
            <ac:spMk id="6" creationId="{00000000-0000-0000-0000-000000000000}"/>
          </ac:spMkLst>
        </pc:spChg>
      </pc:sldChg>
      <pc:sldChg chg="addSp delSp modSp add">
        <pc:chgData name="" userId="e7ebfa6c632bac94" providerId="LiveId" clId="{92DFBD18-50C3-42B2-B731-083E250CDB91}" dt="2022-03-05T18:07:38.539" v="440" actId="1038"/>
        <pc:sldMkLst>
          <pc:docMk/>
          <pc:sldMk cId="2858009097" sldId="274"/>
        </pc:sldMkLst>
        <pc:spChg chg="mod">
          <ac:chgData name="" userId="e7ebfa6c632bac94" providerId="LiveId" clId="{92DFBD18-50C3-42B2-B731-083E250CDB91}" dt="2022-03-05T18:07:29.349" v="417" actId="1038"/>
          <ac:spMkLst>
            <pc:docMk/>
            <pc:sldMk cId="2858009097" sldId="274"/>
            <ac:spMk id="2" creationId="{CB93188C-96DB-4C0C-A08F-130FEB1E3A80}"/>
          </ac:spMkLst>
        </pc:spChg>
        <pc:spChg chg="del">
          <ac:chgData name="" userId="e7ebfa6c632bac94" providerId="LiveId" clId="{92DFBD18-50C3-42B2-B731-083E250CDB91}" dt="2022-03-05T17:48:56.743" v="2" actId="478"/>
          <ac:spMkLst>
            <pc:docMk/>
            <pc:sldMk cId="2858009097" sldId="274"/>
            <ac:spMk id="3" creationId="{21DDF1CE-94A8-41D8-A06B-9102B0DEE697}"/>
          </ac:spMkLst>
        </pc:spChg>
        <pc:spChg chg="del">
          <ac:chgData name="" userId="e7ebfa6c632bac94" providerId="LiveId" clId="{92DFBD18-50C3-42B2-B731-083E250CDB91}" dt="2022-03-05T17:49:00.896" v="3" actId="478"/>
          <ac:spMkLst>
            <pc:docMk/>
            <pc:sldMk cId="2858009097" sldId="274"/>
            <ac:spMk id="4" creationId="{288F10C0-CE72-4ADD-A830-13F5D68A4D23}"/>
          </ac:spMkLst>
        </pc:spChg>
        <pc:spChg chg="add mod">
          <ac:chgData name="" userId="e7ebfa6c632bac94" providerId="LiveId" clId="{92DFBD18-50C3-42B2-B731-083E250CDB91}" dt="2022-03-05T18:07:38.539" v="440" actId="1038"/>
          <ac:spMkLst>
            <pc:docMk/>
            <pc:sldMk cId="2858009097" sldId="274"/>
            <ac:spMk id="7" creationId="{3DAD12F2-DF12-48C1-A0B5-03E951C0218D}"/>
          </ac:spMkLst>
        </pc:spChg>
        <pc:picChg chg="add mod">
          <ac:chgData name="" userId="e7ebfa6c632bac94" providerId="LiveId" clId="{92DFBD18-50C3-42B2-B731-083E250CDB91}" dt="2022-03-05T17:50:05.716" v="5" actId="1076"/>
          <ac:picMkLst>
            <pc:docMk/>
            <pc:sldMk cId="2858009097" sldId="274"/>
            <ac:picMk id="6" creationId="{6C9E45DF-1B8D-49FC-BFDF-AE85112CCD96}"/>
          </ac:picMkLst>
        </pc:picChg>
      </pc:sldChg>
      <pc:sldChg chg="addSp delSp modSp add">
        <pc:chgData name="" userId="e7ebfa6c632bac94" providerId="LiveId" clId="{92DFBD18-50C3-42B2-B731-083E250CDB91}" dt="2022-03-05T18:08:53.253" v="453" actId="1076"/>
        <pc:sldMkLst>
          <pc:docMk/>
          <pc:sldMk cId="1029727007" sldId="275"/>
        </pc:sldMkLst>
        <pc:spChg chg="mod">
          <ac:chgData name="" userId="e7ebfa6c632bac94" providerId="LiveId" clId="{92DFBD18-50C3-42B2-B731-083E250CDB91}" dt="2022-03-05T18:08:48.551" v="452" actId="1076"/>
          <ac:spMkLst>
            <pc:docMk/>
            <pc:sldMk cId="1029727007" sldId="275"/>
            <ac:spMk id="2" creationId="{194E1686-6000-4590-93C7-43EC229DC639}"/>
          </ac:spMkLst>
        </pc:spChg>
        <pc:spChg chg="del">
          <ac:chgData name="" userId="e7ebfa6c632bac94" providerId="LiveId" clId="{92DFBD18-50C3-42B2-B731-083E250CDB91}" dt="2022-03-05T18:00:04.972" v="166" actId="478"/>
          <ac:spMkLst>
            <pc:docMk/>
            <pc:sldMk cId="1029727007" sldId="275"/>
            <ac:spMk id="3" creationId="{E9B1DBDA-E5C0-4CD8-B1C0-124503DC5255}"/>
          </ac:spMkLst>
        </pc:spChg>
        <pc:spChg chg="del">
          <ac:chgData name="" userId="e7ebfa6c632bac94" providerId="LiveId" clId="{92DFBD18-50C3-42B2-B731-083E250CDB91}" dt="2022-03-05T18:00:09.926" v="167" actId="478"/>
          <ac:spMkLst>
            <pc:docMk/>
            <pc:sldMk cId="1029727007" sldId="275"/>
            <ac:spMk id="4" creationId="{267B220D-A87E-44C2-ADE1-87D5A09182D6}"/>
          </ac:spMkLst>
        </pc:spChg>
        <pc:spChg chg="add del mod">
          <ac:chgData name="" userId="e7ebfa6c632bac94" providerId="LiveId" clId="{92DFBD18-50C3-42B2-B731-083E250CDB91}" dt="2022-03-05T18:08:13.455" v="446" actId="478"/>
          <ac:spMkLst>
            <pc:docMk/>
            <pc:sldMk cId="1029727007" sldId="275"/>
            <ac:spMk id="7" creationId="{815C4B3D-1916-443E-BF75-6F8BB04D7E96}"/>
          </ac:spMkLst>
        </pc:spChg>
        <pc:spChg chg="add mod">
          <ac:chgData name="" userId="e7ebfa6c632bac94" providerId="LiveId" clId="{92DFBD18-50C3-42B2-B731-083E250CDB91}" dt="2022-03-05T18:08:53.253" v="453" actId="1076"/>
          <ac:spMkLst>
            <pc:docMk/>
            <pc:sldMk cId="1029727007" sldId="275"/>
            <ac:spMk id="8" creationId="{C583D919-073E-4629-B2F0-6C47DA114B3A}"/>
          </ac:spMkLst>
        </pc:spChg>
        <pc:picChg chg="add mod">
          <ac:chgData name="" userId="e7ebfa6c632bac94" providerId="LiveId" clId="{92DFBD18-50C3-42B2-B731-083E250CDB91}" dt="2022-03-05T18:08:44.068" v="451" actId="1076"/>
          <ac:picMkLst>
            <pc:docMk/>
            <pc:sldMk cId="1029727007" sldId="275"/>
            <ac:picMk id="6" creationId="{30D586D4-5C2A-4788-BFA5-4018E3D50E5E}"/>
          </ac:picMkLst>
        </pc:picChg>
      </pc:sldChg>
      <pc:sldChg chg="delSp modSp add del">
        <pc:chgData name="" userId="e7ebfa6c632bac94" providerId="LiveId" clId="{92DFBD18-50C3-42B2-B731-083E250CDB91}" dt="2022-03-07T03:38:24.870" v="1482" actId="2696"/>
        <pc:sldMkLst>
          <pc:docMk/>
          <pc:sldMk cId="2501993671" sldId="276"/>
        </pc:sldMkLst>
        <pc:spChg chg="mod">
          <ac:chgData name="" userId="e7ebfa6c632bac94" providerId="LiveId" clId="{92DFBD18-50C3-42B2-B731-083E250CDB91}" dt="2022-03-05T18:02:18.334" v="229" actId="20577"/>
          <ac:spMkLst>
            <pc:docMk/>
            <pc:sldMk cId="2501993671" sldId="276"/>
            <ac:spMk id="2" creationId="{3699FEED-730A-4163-A9C6-07BB9819485A}"/>
          </ac:spMkLst>
        </pc:spChg>
        <pc:spChg chg="del">
          <ac:chgData name="" userId="e7ebfa6c632bac94" providerId="LiveId" clId="{92DFBD18-50C3-42B2-B731-083E250CDB91}" dt="2022-03-05T18:09:40.366" v="454" actId="478"/>
          <ac:spMkLst>
            <pc:docMk/>
            <pc:sldMk cId="2501993671" sldId="276"/>
            <ac:spMk id="3" creationId="{B1CAF21B-3959-4095-BFB0-54827A26A166}"/>
          </ac:spMkLst>
        </pc:spChg>
      </pc:sldChg>
      <pc:sldChg chg="delSp modSp add del">
        <pc:chgData name="" userId="e7ebfa6c632bac94" providerId="LiveId" clId="{92DFBD18-50C3-42B2-B731-083E250CDB91}" dt="2022-03-07T03:38:28.092" v="1483" actId="2696"/>
        <pc:sldMkLst>
          <pc:docMk/>
          <pc:sldMk cId="330920053" sldId="277"/>
        </pc:sldMkLst>
        <pc:spChg chg="mod">
          <ac:chgData name="" userId="e7ebfa6c632bac94" providerId="LiveId" clId="{92DFBD18-50C3-42B2-B731-083E250CDB91}" dt="2022-03-05T18:10:32.107" v="492" actId="20577"/>
          <ac:spMkLst>
            <pc:docMk/>
            <pc:sldMk cId="330920053" sldId="277"/>
            <ac:spMk id="2" creationId="{67EEE1DD-7D75-4C9C-97FE-B01B962CA6E0}"/>
          </ac:spMkLst>
        </pc:spChg>
        <pc:spChg chg="del">
          <ac:chgData name="" userId="e7ebfa6c632bac94" providerId="LiveId" clId="{92DFBD18-50C3-42B2-B731-083E250CDB91}" dt="2022-03-05T18:10:37.618" v="493" actId="478"/>
          <ac:spMkLst>
            <pc:docMk/>
            <pc:sldMk cId="330920053" sldId="277"/>
            <ac:spMk id="3" creationId="{E57043D5-75DF-440A-A360-3FB1AB782129}"/>
          </ac:spMkLst>
        </pc:spChg>
      </pc:sldChg>
      <pc:sldChg chg="addSp delSp modSp add">
        <pc:chgData name="" userId="e7ebfa6c632bac94" providerId="LiveId" clId="{92DFBD18-50C3-42B2-B731-083E250CDB91}" dt="2022-03-05T18:12:33.485" v="540" actId="1076"/>
        <pc:sldMkLst>
          <pc:docMk/>
          <pc:sldMk cId="1614179026" sldId="278"/>
        </pc:sldMkLst>
        <pc:spChg chg="mod">
          <ac:chgData name="" userId="e7ebfa6c632bac94" providerId="LiveId" clId="{92DFBD18-50C3-42B2-B731-083E250CDB91}" dt="2022-03-05T18:12:21.391" v="533" actId="20577"/>
          <ac:spMkLst>
            <pc:docMk/>
            <pc:sldMk cId="1614179026" sldId="278"/>
            <ac:spMk id="2" creationId="{F8CE0143-AC34-4B95-BF13-ADE5CEAD645D}"/>
          </ac:spMkLst>
        </pc:spChg>
        <pc:spChg chg="del">
          <ac:chgData name="" userId="e7ebfa6c632bac94" providerId="LiveId" clId="{92DFBD18-50C3-42B2-B731-083E250CDB91}" dt="2022-03-05T18:11:27.623" v="495" actId="478"/>
          <ac:spMkLst>
            <pc:docMk/>
            <pc:sldMk cId="1614179026" sldId="278"/>
            <ac:spMk id="3" creationId="{9FE002E9-2957-4A7A-9FFB-BCF24FE4AA48}"/>
          </ac:spMkLst>
        </pc:spChg>
        <pc:picChg chg="add mod">
          <ac:chgData name="" userId="e7ebfa6c632bac94" providerId="LiveId" clId="{92DFBD18-50C3-42B2-B731-083E250CDB91}" dt="2022-03-05T18:12:33.485" v="540" actId="1076"/>
          <ac:picMkLst>
            <pc:docMk/>
            <pc:sldMk cId="1614179026" sldId="278"/>
            <ac:picMk id="5" creationId="{3CD9D748-E6A5-44C4-AD12-6B5D074C914F}"/>
          </ac:picMkLst>
        </pc:picChg>
        <pc:picChg chg="add mod">
          <ac:chgData name="" userId="e7ebfa6c632bac94" providerId="LiveId" clId="{92DFBD18-50C3-42B2-B731-083E250CDB91}" dt="2022-03-05T18:12:08.380" v="510" actId="1076"/>
          <ac:picMkLst>
            <pc:docMk/>
            <pc:sldMk cId="1614179026" sldId="278"/>
            <ac:picMk id="7" creationId="{61393216-FC90-43FF-89D5-334E8163FBBE}"/>
          </ac:picMkLst>
        </pc:picChg>
      </pc:sldChg>
      <pc:sldChg chg="addSp modSp add">
        <pc:chgData name="" userId="e7ebfa6c632bac94" providerId="LiveId" clId="{92DFBD18-50C3-42B2-B731-083E250CDB91}" dt="2022-03-05T18:23:21.450" v="801" actId="1076"/>
        <pc:sldMkLst>
          <pc:docMk/>
          <pc:sldMk cId="408369710" sldId="280"/>
        </pc:sldMkLst>
        <pc:spChg chg="mod">
          <ac:chgData name="" userId="e7ebfa6c632bac94" providerId="LiveId" clId="{92DFBD18-50C3-42B2-B731-083E250CDB91}" dt="2022-03-05T18:23:21.450" v="801" actId="1076"/>
          <ac:spMkLst>
            <pc:docMk/>
            <pc:sldMk cId="408369710" sldId="280"/>
            <ac:spMk id="2" creationId="{B7903528-FB8C-4DB5-87DF-B549941E3655}"/>
          </ac:spMkLst>
        </pc:spChg>
        <pc:picChg chg="add mod">
          <ac:chgData name="" userId="e7ebfa6c632bac94" providerId="LiveId" clId="{92DFBD18-50C3-42B2-B731-083E250CDB91}" dt="2022-03-05T18:19:06.769" v="722" actId="1037"/>
          <ac:picMkLst>
            <pc:docMk/>
            <pc:sldMk cId="408369710" sldId="280"/>
            <ac:picMk id="4" creationId="{932699B5-C54E-4287-A221-DBF89DE19F16}"/>
          </ac:picMkLst>
        </pc:picChg>
      </pc:sldChg>
      <pc:sldChg chg="delSp modSp add del">
        <pc:chgData name="" userId="e7ebfa6c632bac94" providerId="LiveId" clId="{92DFBD18-50C3-42B2-B731-083E250CDB91}" dt="2022-03-07T03:38:30.707" v="1484" actId="2696"/>
        <pc:sldMkLst>
          <pc:docMk/>
          <pc:sldMk cId="1962786029" sldId="281"/>
        </pc:sldMkLst>
        <pc:spChg chg="mod">
          <ac:chgData name="" userId="e7ebfa6c632bac94" providerId="LiveId" clId="{92DFBD18-50C3-42B2-B731-083E250CDB91}" dt="2022-03-05T18:20:26.889" v="742" actId="20577"/>
          <ac:spMkLst>
            <pc:docMk/>
            <pc:sldMk cId="1962786029" sldId="281"/>
            <ac:spMk id="2" creationId="{95E60F6E-8344-4F3F-A455-0736797C0E41}"/>
          </ac:spMkLst>
        </pc:spChg>
        <pc:spChg chg="del">
          <ac:chgData name="" userId="e7ebfa6c632bac94" providerId="LiveId" clId="{92DFBD18-50C3-42B2-B731-083E250CDB91}" dt="2022-03-05T18:20:32.759" v="743" actId="478"/>
          <ac:spMkLst>
            <pc:docMk/>
            <pc:sldMk cId="1962786029" sldId="281"/>
            <ac:spMk id="3" creationId="{804466AF-E2B0-43AA-AFC7-3640D5F1F046}"/>
          </ac:spMkLst>
        </pc:spChg>
      </pc:sldChg>
      <pc:sldChg chg="addSp delSp add ord">
        <pc:chgData name="" userId="e7ebfa6c632bac94" providerId="LiveId" clId="{92DFBD18-50C3-42B2-B731-083E250CDB91}" dt="2022-03-05T18:25:05.528" v="843" actId="478"/>
        <pc:sldMkLst>
          <pc:docMk/>
          <pc:sldMk cId="311132022" sldId="282"/>
        </pc:sldMkLst>
        <pc:spChg chg="del">
          <ac:chgData name="" userId="e7ebfa6c632bac94" providerId="LiveId" clId="{92DFBD18-50C3-42B2-B731-083E250CDB91}" dt="2022-03-05T18:25:05.528" v="843" actId="478"/>
          <ac:spMkLst>
            <pc:docMk/>
            <pc:sldMk cId="311132022" sldId="282"/>
            <ac:spMk id="2" creationId="{BDABBE3B-97FB-4208-8828-BE8FF4D19C6D}"/>
          </ac:spMkLst>
        </pc:spChg>
        <pc:spChg chg="add">
          <ac:chgData name="" userId="e7ebfa6c632bac94" providerId="LiveId" clId="{92DFBD18-50C3-42B2-B731-083E250CDB91}" dt="2022-03-05T18:25:01.983" v="842"/>
          <ac:spMkLst>
            <pc:docMk/>
            <pc:sldMk cId="311132022" sldId="282"/>
            <ac:spMk id="4" creationId="{582DF149-C975-4ABD-A391-E2E3C1D45444}"/>
          </ac:spMkLst>
        </pc:spChg>
        <pc:picChg chg="add">
          <ac:chgData name="" userId="e7ebfa6c632bac94" providerId="LiveId" clId="{92DFBD18-50C3-42B2-B731-083E250CDB91}" dt="2022-03-05T18:24:49.030" v="841"/>
          <ac:picMkLst>
            <pc:docMk/>
            <pc:sldMk cId="311132022" sldId="282"/>
            <ac:picMk id="3" creationId="{D44DF3F6-7080-4DC6-81ED-5975B7886890}"/>
          </ac:picMkLst>
        </pc:picChg>
      </pc:sldChg>
      <pc:sldChg chg="addSp delSp modSp add">
        <pc:chgData name="" userId="e7ebfa6c632bac94" providerId="LiveId" clId="{92DFBD18-50C3-42B2-B731-083E250CDB91}" dt="2022-03-05T18:30:11.396" v="919" actId="14100"/>
        <pc:sldMkLst>
          <pc:docMk/>
          <pc:sldMk cId="3639955748" sldId="283"/>
        </pc:sldMkLst>
        <pc:spChg chg="mod">
          <ac:chgData name="" userId="e7ebfa6c632bac94" providerId="LiveId" clId="{92DFBD18-50C3-42B2-B731-083E250CDB91}" dt="2022-03-05T18:30:11.396" v="919" actId="14100"/>
          <ac:spMkLst>
            <pc:docMk/>
            <pc:sldMk cId="3639955748" sldId="283"/>
            <ac:spMk id="2" creationId="{0B9EED72-22FC-4884-A80A-048A337C2D60}"/>
          </ac:spMkLst>
        </pc:spChg>
        <pc:picChg chg="add mod">
          <ac:chgData name="" userId="e7ebfa6c632bac94" providerId="LiveId" clId="{92DFBD18-50C3-42B2-B731-083E250CDB91}" dt="2022-03-05T18:29:33.931" v="911" actId="1076"/>
          <ac:picMkLst>
            <pc:docMk/>
            <pc:sldMk cId="3639955748" sldId="283"/>
            <ac:picMk id="4" creationId="{D4018F23-FFCA-415C-9FC5-5F7735FC5136}"/>
          </ac:picMkLst>
        </pc:picChg>
        <pc:picChg chg="add del mod">
          <ac:chgData name="" userId="e7ebfa6c632bac94" providerId="LiveId" clId="{92DFBD18-50C3-42B2-B731-083E250CDB91}" dt="2022-03-05T18:28:33.218" v="857" actId="478"/>
          <ac:picMkLst>
            <pc:docMk/>
            <pc:sldMk cId="3639955748" sldId="283"/>
            <ac:picMk id="6" creationId="{57A0D32F-82A9-4C67-B1F4-CB0F5964E84E}"/>
          </ac:picMkLst>
        </pc:picChg>
      </pc:sldChg>
      <pc:sldChg chg="addSp modSp add">
        <pc:chgData name="" userId="e7ebfa6c632bac94" providerId="LiveId" clId="{92DFBD18-50C3-42B2-B731-083E250CDB91}" dt="2022-03-05T19:41:27.472" v="1076" actId="1038"/>
        <pc:sldMkLst>
          <pc:docMk/>
          <pc:sldMk cId="3662873935" sldId="284"/>
        </pc:sldMkLst>
        <pc:spChg chg="mod">
          <ac:chgData name="" userId="e7ebfa6c632bac94" providerId="LiveId" clId="{92DFBD18-50C3-42B2-B731-083E250CDB91}" dt="2022-03-05T19:41:27.472" v="1076" actId="1038"/>
          <ac:spMkLst>
            <pc:docMk/>
            <pc:sldMk cId="3662873935" sldId="284"/>
            <ac:spMk id="2" creationId="{038DADE0-A2A7-43FE-A3DB-15B012AFFF47}"/>
          </ac:spMkLst>
        </pc:spChg>
        <pc:picChg chg="add mod modCrop">
          <ac:chgData name="" userId="e7ebfa6c632bac94" providerId="LiveId" clId="{92DFBD18-50C3-42B2-B731-083E250CDB91}" dt="2022-03-05T19:41:17.005" v="1057" actId="1076"/>
          <ac:picMkLst>
            <pc:docMk/>
            <pc:sldMk cId="3662873935" sldId="284"/>
            <ac:picMk id="4" creationId="{14D80D21-0E9C-4F97-9AEE-EA7BA6EBB0BA}"/>
          </ac:picMkLst>
        </pc:picChg>
      </pc:sldChg>
      <pc:sldChg chg="delSp modSp add del">
        <pc:chgData name="" userId="e7ebfa6c632bac94" providerId="LiveId" clId="{92DFBD18-50C3-42B2-B731-083E250CDB91}" dt="2022-03-07T03:38:33.978" v="1485" actId="2696"/>
        <pc:sldMkLst>
          <pc:docMk/>
          <pc:sldMk cId="3161268328" sldId="285"/>
        </pc:sldMkLst>
        <pc:spChg chg="mod">
          <ac:chgData name="" userId="e7ebfa6c632bac94" providerId="LiveId" clId="{92DFBD18-50C3-42B2-B731-083E250CDB91}" dt="2022-03-05T18:32:50.647" v="994" actId="20577"/>
          <ac:spMkLst>
            <pc:docMk/>
            <pc:sldMk cId="3161268328" sldId="285"/>
            <ac:spMk id="2" creationId="{A3E4E2A8-4620-4016-ACEF-A31B9883C211}"/>
          </ac:spMkLst>
        </pc:spChg>
        <pc:spChg chg="del">
          <ac:chgData name="" userId="e7ebfa6c632bac94" providerId="LiveId" clId="{92DFBD18-50C3-42B2-B731-083E250CDB91}" dt="2022-03-05T18:32:55.638" v="995" actId="478"/>
          <ac:spMkLst>
            <pc:docMk/>
            <pc:sldMk cId="3161268328" sldId="285"/>
            <ac:spMk id="3" creationId="{146BBA5D-B98A-4090-BA49-78FA13DC2292}"/>
          </ac:spMkLst>
        </pc:spChg>
      </pc:sldChg>
      <pc:sldChg chg="addSp modSp add">
        <pc:chgData name="" userId="e7ebfa6c632bac94" providerId="LiveId" clId="{92DFBD18-50C3-42B2-B731-083E250CDB91}" dt="2022-03-07T23:00:54.768" v="1756" actId="20577"/>
        <pc:sldMkLst>
          <pc:docMk/>
          <pc:sldMk cId="1654922444" sldId="286"/>
        </pc:sldMkLst>
        <pc:spChg chg="mod">
          <ac:chgData name="" userId="e7ebfa6c632bac94" providerId="LiveId" clId="{92DFBD18-50C3-42B2-B731-083E250CDB91}" dt="2022-03-05T18:34:25.295" v="1045" actId="20577"/>
          <ac:spMkLst>
            <pc:docMk/>
            <pc:sldMk cId="1654922444" sldId="286"/>
            <ac:spMk id="2" creationId="{048D39EC-1C1B-44DD-97A7-3FEFAE2658C4}"/>
          </ac:spMkLst>
        </pc:spChg>
        <pc:spChg chg="add mod">
          <ac:chgData name="" userId="e7ebfa6c632bac94" providerId="LiveId" clId="{92DFBD18-50C3-42B2-B731-083E250CDB91}" dt="2022-03-07T23:00:54.768" v="1756" actId="20577"/>
          <ac:spMkLst>
            <pc:docMk/>
            <pc:sldMk cId="1654922444" sldId="286"/>
            <ac:spMk id="5" creationId="{E1D8EBC9-4914-4582-B8D5-DFE4AC8D4347}"/>
          </ac:spMkLst>
        </pc:spChg>
        <pc:picChg chg="add mod">
          <ac:chgData name="" userId="e7ebfa6c632bac94" providerId="LiveId" clId="{92DFBD18-50C3-42B2-B731-083E250CDB91}" dt="2022-03-05T18:34:16.486" v="1022" actId="1076"/>
          <ac:picMkLst>
            <pc:docMk/>
            <pc:sldMk cId="1654922444" sldId="286"/>
            <ac:picMk id="4" creationId="{A2EB0309-A368-42C7-A105-EB57421BD973}"/>
          </ac:picMkLst>
        </pc:picChg>
      </pc:sldChg>
      <pc:sldChg chg="addSp delSp modSp add">
        <pc:chgData name="" userId="e7ebfa6c632bac94" providerId="LiveId" clId="{92DFBD18-50C3-42B2-B731-083E250CDB91}" dt="2022-03-07T23:12:23.913" v="1915" actId="1035"/>
        <pc:sldMkLst>
          <pc:docMk/>
          <pc:sldMk cId="414880153" sldId="287"/>
        </pc:sldMkLst>
        <pc:spChg chg="del">
          <ac:chgData name="" userId="e7ebfa6c632bac94" providerId="LiveId" clId="{92DFBD18-50C3-42B2-B731-083E250CDB91}" dt="2022-03-07T01:28:28.931" v="1411" actId="478"/>
          <ac:spMkLst>
            <pc:docMk/>
            <pc:sldMk cId="414880153" sldId="287"/>
            <ac:spMk id="2" creationId="{253FE270-DEC0-4864-B51F-697BE33359BF}"/>
          </ac:spMkLst>
        </pc:spChg>
        <pc:spChg chg="add del mod">
          <ac:chgData name="" userId="e7ebfa6c632bac94" providerId="LiveId" clId="{92DFBD18-50C3-42B2-B731-083E250CDB91}" dt="2022-03-07T23:12:23.913" v="1915" actId="1035"/>
          <ac:spMkLst>
            <pc:docMk/>
            <pc:sldMk cId="414880153" sldId="287"/>
            <ac:spMk id="3" creationId="{2E669081-BAB8-499D-B9D8-A9A4DCD6900F}"/>
          </ac:spMkLst>
        </pc:spChg>
        <pc:spChg chg="add mod">
          <ac:chgData name="" userId="e7ebfa6c632bac94" providerId="LiveId" clId="{92DFBD18-50C3-42B2-B731-083E250CDB91}" dt="2022-03-07T23:11:52.965" v="1893" actId="20577"/>
          <ac:spMkLst>
            <pc:docMk/>
            <pc:sldMk cId="414880153" sldId="287"/>
            <ac:spMk id="5" creationId="{92092C9F-4BFF-45FE-B666-818B05993AC8}"/>
          </ac:spMkLst>
        </pc:spChg>
        <pc:picChg chg="add mod">
          <ac:chgData name="" userId="e7ebfa6c632bac94" providerId="LiveId" clId="{92DFBD18-50C3-42B2-B731-083E250CDB91}" dt="2022-03-07T23:12:13.970" v="1906" actId="1035"/>
          <ac:picMkLst>
            <pc:docMk/>
            <pc:sldMk cId="414880153" sldId="287"/>
            <ac:picMk id="4" creationId="{FF7C10F8-6626-44CE-B188-5A0A138DC742}"/>
          </ac:picMkLst>
        </pc:picChg>
      </pc:sldChg>
      <pc:sldChg chg="addSp modSp add">
        <pc:chgData name="" userId="e7ebfa6c632bac94" providerId="LiveId" clId="{92DFBD18-50C3-42B2-B731-083E250CDB91}" dt="2022-03-07T23:22:30.276" v="2015" actId="313"/>
        <pc:sldMkLst>
          <pc:docMk/>
          <pc:sldMk cId="881129799" sldId="288"/>
        </pc:sldMkLst>
        <pc:spChg chg="mod">
          <ac:chgData name="" userId="e7ebfa6c632bac94" providerId="LiveId" clId="{92DFBD18-50C3-42B2-B731-083E250CDB91}" dt="2022-03-07T19:45:31.992" v="1572" actId="1076"/>
          <ac:spMkLst>
            <pc:docMk/>
            <pc:sldMk cId="881129799" sldId="288"/>
            <ac:spMk id="2" creationId="{BB576362-A05C-4D09-8E5F-1C1287BD9B96}"/>
          </ac:spMkLst>
        </pc:spChg>
        <pc:spChg chg="add mod">
          <ac:chgData name="" userId="e7ebfa6c632bac94" providerId="LiveId" clId="{92DFBD18-50C3-42B2-B731-083E250CDB91}" dt="2022-03-07T23:22:30.276" v="2015" actId="313"/>
          <ac:spMkLst>
            <pc:docMk/>
            <pc:sldMk cId="881129799" sldId="288"/>
            <ac:spMk id="3" creationId="{4635CE64-99CD-454F-9894-4A12B65AFA55}"/>
          </ac:spMkLst>
        </pc:spChg>
      </pc:sldChg>
      <pc:sldChg chg="addSp modSp add">
        <pc:chgData name="" userId="e7ebfa6c632bac94" providerId="LiveId" clId="{92DFBD18-50C3-42B2-B731-083E250CDB91}" dt="2022-03-07T19:38:17.383" v="1571" actId="20577"/>
        <pc:sldMkLst>
          <pc:docMk/>
          <pc:sldMk cId="1679208280" sldId="289"/>
        </pc:sldMkLst>
        <pc:spChg chg="mod">
          <ac:chgData name="" userId="e7ebfa6c632bac94" providerId="LiveId" clId="{92DFBD18-50C3-42B2-B731-083E250CDB91}" dt="2022-03-05T20:01:07.270" v="1319" actId="20577"/>
          <ac:spMkLst>
            <pc:docMk/>
            <pc:sldMk cId="1679208280" sldId="289"/>
            <ac:spMk id="2" creationId="{E48C8B14-F79F-49A8-AF0A-05ABE696134A}"/>
          </ac:spMkLst>
        </pc:spChg>
        <pc:spChg chg="add mod">
          <ac:chgData name="" userId="e7ebfa6c632bac94" providerId="LiveId" clId="{92DFBD18-50C3-42B2-B731-083E250CDB91}" dt="2022-03-07T19:38:17.383" v="1571" actId="20577"/>
          <ac:spMkLst>
            <pc:docMk/>
            <pc:sldMk cId="1679208280" sldId="289"/>
            <ac:spMk id="3" creationId="{24B7FF8A-6F6E-44F9-BA5A-E2F84FFDF889}"/>
          </ac:spMkLst>
        </pc:spChg>
      </pc:sldChg>
      <pc:sldChg chg="modSp add">
        <pc:chgData name="" userId="e7ebfa6c632bac94" providerId="LiveId" clId="{92DFBD18-50C3-42B2-B731-083E250CDB91}" dt="2022-03-05T20:05:15.252" v="1379" actId="20577"/>
        <pc:sldMkLst>
          <pc:docMk/>
          <pc:sldMk cId="384177198" sldId="290"/>
        </pc:sldMkLst>
        <pc:spChg chg="mod">
          <ac:chgData name="" userId="e7ebfa6c632bac94" providerId="LiveId" clId="{92DFBD18-50C3-42B2-B731-083E250CDB91}" dt="2022-03-05T20:05:15.252" v="1379" actId="20577"/>
          <ac:spMkLst>
            <pc:docMk/>
            <pc:sldMk cId="384177198" sldId="290"/>
            <ac:spMk id="2" creationId="{595B45CE-64CB-42DA-8B1E-20756737FB3D}"/>
          </ac:spMkLst>
        </pc:spChg>
      </pc:sldChg>
      <pc:sldChg chg="addSp delSp modSp add">
        <pc:chgData name="" userId="e7ebfa6c632bac94" providerId="LiveId" clId="{92DFBD18-50C3-42B2-B731-083E250CDB91}" dt="2022-03-07T23:15:39.554" v="1933" actId="20577"/>
        <pc:sldMkLst>
          <pc:docMk/>
          <pc:sldMk cId="1544560266" sldId="291"/>
        </pc:sldMkLst>
        <pc:spChg chg="mod">
          <ac:chgData name="" userId="e7ebfa6c632bac94" providerId="LiveId" clId="{92DFBD18-50C3-42B2-B731-083E250CDB91}" dt="2022-03-07T23:06:37.627" v="1798" actId="20577"/>
          <ac:spMkLst>
            <pc:docMk/>
            <pc:sldMk cId="1544560266" sldId="291"/>
            <ac:spMk id="2" creationId="{83806C72-111C-42D6-95BF-450F1F7D91BE}"/>
          </ac:spMkLst>
        </pc:spChg>
        <pc:spChg chg="add mod">
          <ac:chgData name="" userId="e7ebfa6c632bac94" providerId="LiveId" clId="{92DFBD18-50C3-42B2-B731-083E250CDB91}" dt="2022-03-07T23:15:39.554" v="1933" actId="20577"/>
          <ac:spMkLst>
            <pc:docMk/>
            <pc:sldMk cId="1544560266" sldId="291"/>
            <ac:spMk id="3" creationId="{59380F72-CAE5-44D7-B2E6-82E816596EC7}"/>
          </ac:spMkLst>
        </pc:spChg>
        <pc:spChg chg="add mod">
          <ac:chgData name="" userId="e7ebfa6c632bac94" providerId="LiveId" clId="{92DFBD18-50C3-42B2-B731-083E250CDB91}" dt="2022-03-07T23:08:00.751" v="1844" actId="20577"/>
          <ac:spMkLst>
            <pc:docMk/>
            <pc:sldMk cId="1544560266" sldId="291"/>
            <ac:spMk id="4" creationId="{7177AED6-7D78-4ADE-AC89-FDA0D6BC510D}"/>
          </ac:spMkLst>
        </pc:spChg>
        <pc:spChg chg="add del mod">
          <ac:chgData name="" userId="e7ebfa6c632bac94" providerId="LiveId" clId="{92DFBD18-50C3-42B2-B731-083E250CDB91}" dt="2022-03-07T23:08:13.987" v="1848"/>
          <ac:spMkLst>
            <pc:docMk/>
            <pc:sldMk cId="1544560266" sldId="291"/>
            <ac:spMk id="5" creationId="{84466701-FCBF-434C-82AA-712AF9A05B6C}"/>
          </ac:spMkLst>
        </pc:spChg>
        <pc:spChg chg="add mod">
          <ac:chgData name="" userId="e7ebfa6c632bac94" providerId="LiveId" clId="{92DFBD18-50C3-42B2-B731-083E250CDB91}" dt="2022-03-07T23:10:06.616" v="1854" actId="1076"/>
          <ac:spMkLst>
            <pc:docMk/>
            <pc:sldMk cId="1544560266" sldId="291"/>
            <ac:spMk id="6" creationId="{5EAFC49F-C78A-4E41-84F8-BBC0FDCCEAF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3/7/2022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3/7/2022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1980303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3/7/2022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3/7/2022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3/7/2022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3/7/2022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3/7/2022</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3/7/2022</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3/7/2022</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3/7/2022</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3/7/2022</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1.xml"/><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dirty="0">
                <a:solidFill>
                  <a:schemeClr val="accent1">
                    <a:lumMod val="75000"/>
                  </a:schemeClr>
                </a:solidFill>
              </a:rPr>
              <a:t>Airbnb Price Prediction</a:t>
            </a:r>
          </a:p>
        </p:txBody>
      </p:sp>
      <p:sp>
        <p:nvSpPr>
          <p:cNvPr id="3" name="Subtitle 2"/>
          <p:cNvSpPr>
            <a:spLocks noGrp="1"/>
          </p:cNvSpPr>
          <p:nvPr>
            <p:ph type="subTitle" idx="1"/>
          </p:nvPr>
        </p:nvSpPr>
        <p:spPr/>
        <p:txBody>
          <a:bodyPr/>
          <a:lstStyle/>
          <a:p>
            <a:r>
              <a:rPr lang="en-US" dirty="0">
                <a:solidFill>
                  <a:schemeClr val="tx2"/>
                </a:solidFill>
              </a:rPr>
              <a:t>By Prerna Kapoor</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4DF3F6-7080-4DC6-81ED-5975B7886890}"/>
              </a:ext>
            </a:extLst>
          </p:cNvPr>
          <p:cNvPicPr>
            <a:picLocks noChangeAspect="1"/>
          </p:cNvPicPr>
          <p:nvPr/>
        </p:nvPicPr>
        <p:blipFill>
          <a:blip r:embed="rId2"/>
          <a:stretch>
            <a:fillRect/>
          </a:stretch>
        </p:blipFill>
        <p:spPr>
          <a:xfrm>
            <a:off x="0" y="908571"/>
            <a:ext cx="12192000" cy="5040858"/>
          </a:xfrm>
          <a:prstGeom prst="rect">
            <a:avLst/>
          </a:prstGeom>
        </p:spPr>
      </p:pic>
      <p:sp>
        <p:nvSpPr>
          <p:cNvPr id="4" name="Title 1">
            <a:extLst>
              <a:ext uri="{FF2B5EF4-FFF2-40B4-BE49-F238E27FC236}">
                <a16:creationId xmlns:a16="http://schemas.microsoft.com/office/drawing/2014/main" id="{582DF149-C975-4ABD-A391-E2E3C1D45444}"/>
              </a:ext>
            </a:extLst>
          </p:cNvPr>
          <p:cNvSpPr txBox="1">
            <a:spLocks/>
          </p:cNvSpPr>
          <p:nvPr/>
        </p:nvSpPr>
        <p:spPr>
          <a:xfrm>
            <a:off x="402981" y="226896"/>
            <a:ext cx="9601200" cy="432528"/>
          </a:xfrm>
          <a:prstGeom prst="rect">
            <a:avLst/>
          </a:prstGeom>
        </p:spPr>
        <p:txBody>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Visualizing relationships among variables</a:t>
            </a:r>
          </a:p>
        </p:txBody>
      </p:sp>
    </p:spTree>
    <p:extLst>
      <p:ext uri="{BB962C8B-B14F-4D97-AF65-F5344CB8AC3E}">
        <p14:creationId xmlns:p14="http://schemas.microsoft.com/office/powerpoint/2010/main" val="31113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03528-FB8C-4DB5-87DF-B549941E3655}"/>
              </a:ext>
            </a:extLst>
          </p:cNvPr>
          <p:cNvSpPr>
            <a:spLocks noGrp="1"/>
          </p:cNvSpPr>
          <p:nvPr>
            <p:ph type="title"/>
          </p:nvPr>
        </p:nvSpPr>
        <p:spPr>
          <a:xfrm>
            <a:off x="7676877" y="1213340"/>
            <a:ext cx="4075235" cy="2637692"/>
          </a:xfrm>
        </p:spPr>
        <p:txBody>
          <a:bodyPr>
            <a:normAutofit/>
          </a:bodyPr>
          <a:lstStyle/>
          <a:p>
            <a:r>
              <a:rPr lang="en-US" dirty="0"/>
              <a:t>Heat map to analyze Correlation among Features</a:t>
            </a:r>
          </a:p>
        </p:txBody>
      </p:sp>
      <p:pic>
        <p:nvPicPr>
          <p:cNvPr id="4" name="Picture 3">
            <a:extLst>
              <a:ext uri="{FF2B5EF4-FFF2-40B4-BE49-F238E27FC236}">
                <a16:creationId xmlns:a16="http://schemas.microsoft.com/office/drawing/2014/main" id="{932699B5-C54E-4287-A221-DBF89DE19F16}"/>
              </a:ext>
            </a:extLst>
          </p:cNvPr>
          <p:cNvPicPr>
            <a:picLocks noChangeAspect="1"/>
          </p:cNvPicPr>
          <p:nvPr/>
        </p:nvPicPr>
        <p:blipFill>
          <a:blip r:embed="rId2"/>
          <a:stretch>
            <a:fillRect/>
          </a:stretch>
        </p:blipFill>
        <p:spPr>
          <a:xfrm>
            <a:off x="732196" y="205422"/>
            <a:ext cx="6944681" cy="5943600"/>
          </a:xfrm>
          <a:prstGeom prst="rect">
            <a:avLst/>
          </a:prstGeom>
        </p:spPr>
      </p:pic>
    </p:spTree>
    <p:extLst>
      <p:ext uri="{BB962C8B-B14F-4D97-AF65-F5344CB8AC3E}">
        <p14:creationId xmlns:p14="http://schemas.microsoft.com/office/powerpoint/2010/main" val="40836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ED72-22FC-4884-A80A-048A337C2D60}"/>
              </a:ext>
            </a:extLst>
          </p:cNvPr>
          <p:cNvSpPr>
            <a:spLocks noGrp="1"/>
          </p:cNvSpPr>
          <p:nvPr>
            <p:ph type="title"/>
          </p:nvPr>
        </p:nvSpPr>
        <p:spPr>
          <a:xfrm>
            <a:off x="5433645" y="2007338"/>
            <a:ext cx="5775081" cy="1421662"/>
          </a:xfrm>
        </p:spPr>
        <p:txBody>
          <a:bodyPr/>
          <a:lstStyle/>
          <a:p>
            <a:r>
              <a:rPr lang="en-US" dirty="0"/>
              <a:t>Price Distribution based on Room Type</a:t>
            </a:r>
          </a:p>
        </p:txBody>
      </p:sp>
      <p:pic>
        <p:nvPicPr>
          <p:cNvPr id="4" name="Picture 3">
            <a:extLst>
              <a:ext uri="{FF2B5EF4-FFF2-40B4-BE49-F238E27FC236}">
                <a16:creationId xmlns:a16="http://schemas.microsoft.com/office/drawing/2014/main" id="{D4018F23-FFCA-415C-9FC5-5F7735FC5136}"/>
              </a:ext>
            </a:extLst>
          </p:cNvPr>
          <p:cNvPicPr>
            <a:picLocks noChangeAspect="1"/>
          </p:cNvPicPr>
          <p:nvPr/>
        </p:nvPicPr>
        <p:blipFill>
          <a:blip r:embed="rId2"/>
          <a:stretch>
            <a:fillRect/>
          </a:stretch>
        </p:blipFill>
        <p:spPr>
          <a:xfrm>
            <a:off x="1201908" y="1175849"/>
            <a:ext cx="3794666" cy="4114800"/>
          </a:xfrm>
          <a:prstGeom prst="rect">
            <a:avLst/>
          </a:prstGeom>
        </p:spPr>
      </p:pic>
    </p:spTree>
    <p:extLst>
      <p:ext uri="{BB962C8B-B14F-4D97-AF65-F5344CB8AC3E}">
        <p14:creationId xmlns:p14="http://schemas.microsoft.com/office/powerpoint/2010/main" val="363995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ADE0-A2A7-43FE-A3DB-15B012AFFF47}"/>
              </a:ext>
            </a:extLst>
          </p:cNvPr>
          <p:cNvSpPr>
            <a:spLocks noGrp="1"/>
          </p:cNvSpPr>
          <p:nvPr>
            <p:ph type="title"/>
          </p:nvPr>
        </p:nvSpPr>
        <p:spPr>
          <a:xfrm>
            <a:off x="666766" y="1445697"/>
            <a:ext cx="4841830" cy="1808524"/>
          </a:xfrm>
        </p:spPr>
        <p:txBody>
          <a:bodyPr>
            <a:normAutofit/>
          </a:bodyPr>
          <a:lstStyle/>
          <a:p>
            <a:r>
              <a:rPr lang="en-US" dirty="0"/>
              <a:t>Price Distribution based on Property Type</a:t>
            </a:r>
          </a:p>
        </p:txBody>
      </p:sp>
      <p:pic>
        <p:nvPicPr>
          <p:cNvPr id="4" name="Picture 3">
            <a:extLst>
              <a:ext uri="{FF2B5EF4-FFF2-40B4-BE49-F238E27FC236}">
                <a16:creationId xmlns:a16="http://schemas.microsoft.com/office/drawing/2014/main" id="{14D80D21-0E9C-4F97-9AEE-EA7BA6EBB0BA}"/>
              </a:ext>
            </a:extLst>
          </p:cNvPr>
          <p:cNvPicPr>
            <a:picLocks noChangeAspect="1"/>
          </p:cNvPicPr>
          <p:nvPr/>
        </p:nvPicPr>
        <p:blipFill rotWithShape="1">
          <a:blip r:embed="rId2"/>
          <a:srcRect t="923"/>
          <a:stretch/>
        </p:blipFill>
        <p:spPr>
          <a:xfrm>
            <a:off x="6028230" y="96630"/>
            <a:ext cx="5553383" cy="6069958"/>
          </a:xfrm>
          <a:prstGeom prst="rect">
            <a:avLst/>
          </a:prstGeom>
        </p:spPr>
      </p:pic>
    </p:spTree>
    <p:extLst>
      <p:ext uri="{BB962C8B-B14F-4D97-AF65-F5344CB8AC3E}">
        <p14:creationId xmlns:p14="http://schemas.microsoft.com/office/powerpoint/2010/main" val="366287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39EC-1C1B-44DD-97A7-3FEFAE2658C4}"/>
              </a:ext>
            </a:extLst>
          </p:cNvPr>
          <p:cNvSpPr>
            <a:spLocks noGrp="1"/>
          </p:cNvSpPr>
          <p:nvPr>
            <p:ph type="title"/>
          </p:nvPr>
        </p:nvSpPr>
        <p:spPr/>
        <p:txBody>
          <a:bodyPr/>
          <a:lstStyle/>
          <a:p>
            <a:r>
              <a:rPr lang="en-US" dirty="0"/>
              <a:t>Linear Regression Model</a:t>
            </a:r>
          </a:p>
        </p:txBody>
      </p:sp>
      <p:pic>
        <p:nvPicPr>
          <p:cNvPr id="4" name="Picture 3">
            <a:extLst>
              <a:ext uri="{FF2B5EF4-FFF2-40B4-BE49-F238E27FC236}">
                <a16:creationId xmlns:a16="http://schemas.microsoft.com/office/drawing/2014/main" id="{A2EB0309-A368-42C7-A105-EB57421BD973}"/>
              </a:ext>
            </a:extLst>
          </p:cNvPr>
          <p:cNvPicPr>
            <a:picLocks noChangeAspect="1"/>
          </p:cNvPicPr>
          <p:nvPr/>
        </p:nvPicPr>
        <p:blipFill>
          <a:blip r:embed="rId2"/>
          <a:stretch>
            <a:fillRect/>
          </a:stretch>
        </p:blipFill>
        <p:spPr>
          <a:xfrm>
            <a:off x="972186" y="1933213"/>
            <a:ext cx="5231525" cy="3657600"/>
          </a:xfrm>
          <a:prstGeom prst="rect">
            <a:avLst/>
          </a:prstGeom>
        </p:spPr>
      </p:pic>
      <p:sp>
        <p:nvSpPr>
          <p:cNvPr id="5" name="TextBox 4">
            <a:extLst>
              <a:ext uri="{FF2B5EF4-FFF2-40B4-BE49-F238E27FC236}">
                <a16:creationId xmlns:a16="http://schemas.microsoft.com/office/drawing/2014/main" id="{E1D8EBC9-4914-4582-B8D5-DFE4AC8D4347}"/>
              </a:ext>
            </a:extLst>
          </p:cNvPr>
          <p:cNvSpPr txBox="1"/>
          <p:nvPr/>
        </p:nvSpPr>
        <p:spPr>
          <a:xfrm>
            <a:off x="6356412" y="2481308"/>
            <a:ext cx="5792680" cy="2862322"/>
          </a:xfrm>
          <a:prstGeom prst="rect">
            <a:avLst/>
          </a:prstGeom>
          <a:noFill/>
        </p:spPr>
        <p:txBody>
          <a:bodyPr wrap="square" rtlCol="0">
            <a:spAutoFit/>
          </a:bodyPr>
          <a:lstStyle/>
          <a:p>
            <a:pPr marL="285750" indent="-285750">
              <a:buFont typeface="Wingdings" panose="05000000000000000000" pitchFamily="2" charset="2"/>
              <a:buChar char="§"/>
            </a:pPr>
            <a:r>
              <a:rPr lang="en-US" dirty="0"/>
              <a:t>R-squared of the model in training set is: 0.57</a:t>
            </a:r>
          </a:p>
          <a:p>
            <a:pPr marL="285750" indent="-285750">
              <a:buFont typeface="Wingdings" panose="05000000000000000000" pitchFamily="2" charset="2"/>
              <a:buChar char="§"/>
            </a:pPr>
            <a:r>
              <a:rPr lang="en-US" dirty="0"/>
              <a:t>R-squared of the model in test set is: 0.56</a:t>
            </a:r>
          </a:p>
          <a:p>
            <a:pPr marL="285750" indent="-285750">
              <a:buFont typeface="Wingdings" panose="05000000000000000000" pitchFamily="2" charset="2"/>
              <a:buChar char="§"/>
            </a:pPr>
            <a:r>
              <a:rPr lang="en-US" dirty="0"/>
              <a:t>Features significantly contributing to the model are review_score_rating, bedrooms, property_types etc., having p-value &lt; 0.05.</a:t>
            </a:r>
          </a:p>
          <a:p>
            <a:pPr marL="285750" indent="-285750">
              <a:buFont typeface="Wingdings" panose="05000000000000000000" pitchFamily="2" charset="2"/>
              <a:buChar char="§"/>
            </a:pPr>
            <a:r>
              <a:rPr lang="en-US" dirty="0"/>
              <a:t>Insignificant features like maximum_nights, </a:t>
            </a:r>
            <a:r>
              <a:rPr lang="en-US" dirty="0" err="1"/>
              <a:t>has_availability</a:t>
            </a:r>
            <a:r>
              <a:rPr lang="en-US" dirty="0"/>
              <a:t>, </a:t>
            </a:r>
            <a:r>
              <a:rPr lang="en-US" dirty="0" err="1"/>
              <a:t>instant_bookable</a:t>
            </a:r>
            <a:r>
              <a:rPr lang="en-US" dirty="0"/>
              <a:t> have p value more than 0.05., does not contribute to the model.</a:t>
            </a:r>
          </a:p>
          <a:p>
            <a:pPr marL="285750" indent="-285750">
              <a:buFont typeface="Wingdings" panose="05000000000000000000" pitchFamily="2" charset="2"/>
              <a:buChar char="§"/>
            </a:pPr>
            <a:endParaRPr lang="en-US" dirty="0"/>
          </a:p>
          <a:p>
            <a:endParaRPr lang="en-US" dirty="0"/>
          </a:p>
        </p:txBody>
      </p:sp>
    </p:spTree>
    <p:extLst>
      <p:ext uri="{BB962C8B-B14F-4D97-AF65-F5344CB8AC3E}">
        <p14:creationId xmlns:p14="http://schemas.microsoft.com/office/powerpoint/2010/main" val="165492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06C72-111C-42D6-95BF-450F1F7D91BE}"/>
              </a:ext>
            </a:extLst>
          </p:cNvPr>
          <p:cNvSpPr>
            <a:spLocks noGrp="1"/>
          </p:cNvSpPr>
          <p:nvPr>
            <p:ph type="title"/>
          </p:nvPr>
        </p:nvSpPr>
        <p:spPr/>
        <p:txBody>
          <a:bodyPr/>
          <a:lstStyle/>
          <a:p>
            <a:r>
              <a:rPr lang="en-US" dirty="0"/>
              <a:t>Decision Tree Regression</a:t>
            </a:r>
          </a:p>
        </p:txBody>
      </p:sp>
      <p:sp>
        <p:nvSpPr>
          <p:cNvPr id="3" name="TextBox 2">
            <a:extLst>
              <a:ext uri="{FF2B5EF4-FFF2-40B4-BE49-F238E27FC236}">
                <a16:creationId xmlns:a16="http://schemas.microsoft.com/office/drawing/2014/main" id="{59380F72-CAE5-44D7-B2E6-82E816596EC7}"/>
              </a:ext>
            </a:extLst>
          </p:cNvPr>
          <p:cNvSpPr txBox="1"/>
          <p:nvPr/>
        </p:nvSpPr>
        <p:spPr>
          <a:xfrm>
            <a:off x="1318332" y="1848116"/>
            <a:ext cx="8859917" cy="1200329"/>
          </a:xfrm>
          <a:prstGeom prst="rect">
            <a:avLst/>
          </a:prstGeom>
          <a:noFill/>
        </p:spPr>
        <p:txBody>
          <a:bodyPr wrap="square" rtlCol="0">
            <a:spAutoFit/>
          </a:bodyPr>
          <a:lstStyle/>
          <a:p>
            <a:r>
              <a:rPr lang="en-US" dirty="0"/>
              <a:t>Decision tree builds regression or classification models in the form of a tree structure. It breaks down a dataset into smaller and smaller subsets while at the same time an associated decision tree is incrementally developed. The final result is a tree with decision nodes and leaf nodes. </a:t>
            </a:r>
          </a:p>
        </p:txBody>
      </p:sp>
      <p:sp>
        <p:nvSpPr>
          <p:cNvPr id="4" name="Title 1">
            <a:extLst>
              <a:ext uri="{FF2B5EF4-FFF2-40B4-BE49-F238E27FC236}">
                <a16:creationId xmlns:a16="http://schemas.microsoft.com/office/drawing/2014/main" id="{7177AED6-7D78-4ADE-AC89-FDA0D6BC510D}"/>
              </a:ext>
            </a:extLst>
          </p:cNvPr>
          <p:cNvSpPr txBox="1">
            <a:spLocks/>
          </p:cNvSpPr>
          <p:nvPr/>
        </p:nvSpPr>
        <p:spPr>
          <a:xfrm>
            <a:off x="1295400" y="2973325"/>
            <a:ext cx="9601200" cy="114238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a:lstStyle>
          <a:p>
            <a:r>
              <a:rPr lang="en-US" dirty="0"/>
              <a:t>Random Forest Regression</a:t>
            </a:r>
          </a:p>
        </p:txBody>
      </p:sp>
      <p:sp>
        <p:nvSpPr>
          <p:cNvPr id="6" name="TextBox 5">
            <a:extLst>
              <a:ext uri="{FF2B5EF4-FFF2-40B4-BE49-F238E27FC236}">
                <a16:creationId xmlns:a16="http://schemas.microsoft.com/office/drawing/2014/main" id="{5EAFC49F-C78A-4E41-84F8-BBC0FDCCEAF8}"/>
              </a:ext>
            </a:extLst>
          </p:cNvPr>
          <p:cNvSpPr txBox="1"/>
          <p:nvPr/>
        </p:nvSpPr>
        <p:spPr>
          <a:xfrm>
            <a:off x="1358283" y="4317589"/>
            <a:ext cx="8127507" cy="923330"/>
          </a:xfrm>
          <a:prstGeom prst="rect">
            <a:avLst/>
          </a:prstGeom>
          <a:noFill/>
        </p:spPr>
        <p:txBody>
          <a:bodyPr wrap="square" rtlCol="0">
            <a:spAutoFit/>
          </a:bodyPr>
          <a:lstStyle/>
          <a:p>
            <a:r>
              <a:rPr lang="en-US" dirty="0"/>
              <a:t>A random forest is a meta estimator that fits a number of classifying decision trees on various sub-samples of the dataset and uses averaging to improve the predictive accuracy and control over-fitting. </a:t>
            </a:r>
          </a:p>
        </p:txBody>
      </p:sp>
    </p:spTree>
    <p:extLst>
      <p:ext uri="{BB962C8B-B14F-4D97-AF65-F5344CB8AC3E}">
        <p14:creationId xmlns:p14="http://schemas.microsoft.com/office/powerpoint/2010/main" val="154456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669081-BAB8-499D-B9D8-A9A4DCD6900F}"/>
              </a:ext>
            </a:extLst>
          </p:cNvPr>
          <p:cNvSpPr txBox="1"/>
          <p:nvPr/>
        </p:nvSpPr>
        <p:spPr>
          <a:xfrm>
            <a:off x="1415618" y="4418793"/>
            <a:ext cx="9360763"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Linear Regression model defines 57% variance in the target variable.</a:t>
            </a:r>
          </a:p>
          <a:p>
            <a:pPr marL="285750" indent="-285750">
              <a:buFont typeface="Wingdings" panose="05000000000000000000" pitchFamily="2" charset="2"/>
              <a:buChar char="§"/>
            </a:pPr>
            <a:r>
              <a:rPr lang="en-US" dirty="0"/>
              <a:t>Random Forest Regression model defines the 63% variance in the target variable.</a:t>
            </a:r>
          </a:p>
          <a:p>
            <a:pPr marL="285750" indent="-285750">
              <a:buFont typeface="Wingdings" panose="05000000000000000000" pitchFamily="2" charset="2"/>
              <a:buChar char="§"/>
            </a:pPr>
            <a:r>
              <a:rPr lang="en-US" dirty="0"/>
              <a:t>Decision tree regression model defines only 27% variance in the target variable and 73% of the variance is not defined.</a:t>
            </a:r>
          </a:p>
          <a:p>
            <a:pPr marL="285750" indent="-285750">
              <a:buFont typeface="Wingdings" panose="05000000000000000000" pitchFamily="2" charset="2"/>
              <a:buChar char="§"/>
            </a:pPr>
            <a:r>
              <a:rPr lang="en-US" dirty="0"/>
              <a:t>Random Forest Regression model is best among the three models used here as it explains 63% variance in the target variable.</a:t>
            </a:r>
          </a:p>
          <a:p>
            <a:endParaRPr lang="en-US" dirty="0"/>
          </a:p>
        </p:txBody>
      </p:sp>
      <p:pic>
        <p:nvPicPr>
          <p:cNvPr id="4" name="Picture 3">
            <a:extLst>
              <a:ext uri="{FF2B5EF4-FFF2-40B4-BE49-F238E27FC236}">
                <a16:creationId xmlns:a16="http://schemas.microsoft.com/office/drawing/2014/main" id="{FF7C10F8-6626-44CE-B188-5A0A138DC742}"/>
              </a:ext>
            </a:extLst>
          </p:cNvPr>
          <p:cNvPicPr>
            <a:picLocks noChangeAspect="1"/>
          </p:cNvPicPr>
          <p:nvPr/>
        </p:nvPicPr>
        <p:blipFill>
          <a:blip r:embed="rId2"/>
          <a:stretch>
            <a:fillRect/>
          </a:stretch>
        </p:blipFill>
        <p:spPr>
          <a:xfrm>
            <a:off x="1631636" y="1285052"/>
            <a:ext cx="7924800" cy="2905125"/>
          </a:xfrm>
          <a:prstGeom prst="rect">
            <a:avLst/>
          </a:prstGeom>
        </p:spPr>
      </p:pic>
      <p:sp>
        <p:nvSpPr>
          <p:cNvPr id="5" name="Title 1">
            <a:extLst>
              <a:ext uri="{FF2B5EF4-FFF2-40B4-BE49-F238E27FC236}">
                <a16:creationId xmlns:a16="http://schemas.microsoft.com/office/drawing/2014/main" id="{92092C9F-4BFF-45FE-B666-818B05993AC8}"/>
              </a:ext>
            </a:extLst>
          </p:cNvPr>
          <p:cNvSpPr>
            <a:spLocks noGrp="1"/>
          </p:cNvSpPr>
          <p:nvPr>
            <p:ph type="title"/>
          </p:nvPr>
        </p:nvSpPr>
        <p:spPr>
          <a:xfrm>
            <a:off x="1251011" y="158190"/>
            <a:ext cx="9601200" cy="1142385"/>
          </a:xfrm>
        </p:spPr>
        <p:txBody>
          <a:bodyPr/>
          <a:lstStyle/>
          <a:p>
            <a:r>
              <a:rPr lang="en-US" dirty="0"/>
              <a:t>Performance</a:t>
            </a:r>
          </a:p>
        </p:txBody>
      </p:sp>
    </p:spTree>
    <p:extLst>
      <p:ext uri="{BB962C8B-B14F-4D97-AF65-F5344CB8AC3E}">
        <p14:creationId xmlns:p14="http://schemas.microsoft.com/office/powerpoint/2010/main" val="41488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6362-A05C-4D09-8E5F-1C1287BD9B96}"/>
              </a:ext>
            </a:extLst>
          </p:cNvPr>
          <p:cNvSpPr>
            <a:spLocks noGrp="1"/>
          </p:cNvSpPr>
          <p:nvPr>
            <p:ph type="title"/>
          </p:nvPr>
        </p:nvSpPr>
        <p:spPr>
          <a:xfrm>
            <a:off x="1295400" y="477786"/>
            <a:ext cx="9601200" cy="1142385"/>
          </a:xfrm>
        </p:spPr>
        <p:txBody>
          <a:bodyPr/>
          <a:lstStyle/>
          <a:p>
            <a:r>
              <a:rPr lang="en-US" dirty="0"/>
              <a:t>Uses</a:t>
            </a:r>
          </a:p>
        </p:txBody>
      </p:sp>
      <p:sp>
        <p:nvSpPr>
          <p:cNvPr id="3" name="Content Placeholder 2">
            <a:extLst>
              <a:ext uri="{FF2B5EF4-FFF2-40B4-BE49-F238E27FC236}">
                <a16:creationId xmlns:a16="http://schemas.microsoft.com/office/drawing/2014/main" id="{4635CE64-99CD-454F-9894-4A12B65AFA55}"/>
              </a:ext>
            </a:extLst>
          </p:cNvPr>
          <p:cNvSpPr txBox="1">
            <a:spLocks/>
          </p:cNvSpPr>
          <p:nvPr/>
        </p:nvSpPr>
        <p:spPr>
          <a:xfrm>
            <a:off x="1167414" y="1611301"/>
            <a:ext cx="9769875" cy="3626528"/>
          </a:xfrm>
          <a:prstGeom prst="rect">
            <a:avLst/>
          </a:prstGeom>
        </p:spPr>
        <p:txBody>
          <a:bodyPr>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buNone/>
            </a:pPr>
            <a:endParaRPr lang="en-US" dirty="0"/>
          </a:p>
          <a:p>
            <a:r>
              <a:rPr lang="en-US" dirty="0"/>
              <a:t>Airbnb prediction model predicts the price of the Airbnb rental in Los Angeles depending on the host total listings, latitude, longitude, number of bedrooms, minimum nights, number of reviews, review score rating, property type and room type.</a:t>
            </a:r>
          </a:p>
          <a:p>
            <a:r>
              <a:rPr lang="en-US" dirty="0"/>
              <a:t>Property type like "Entire residential home" and "Entire serviced apartment" provide maximum profits than other property types.</a:t>
            </a:r>
          </a:p>
          <a:p>
            <a:r>
              <a:rPr lang="en-US" dirty="0"/>
              <a:t>The host who wants to start Airbnb business should provide "Entire home/apt" for Airbnb as it would leads to most of the revenue as compared to renting “shared room”. </a:t>
            </a:r>
          </a:p>
          <a:p>
            <a:pPr marL="0" indent="0">
              <a:buNone/>
            </a:pPr>
            <a:endParaRPr lang="en-US" dirty="0"/>
          </a:p>
        </p:txBody>
      </p:sp>
    </p:spTree>
    <p:extLst>
      <p:ext uri="{BB962C8B-B14F-4D97-AF65-F5344CB8AC3E}">
        <p14:creationId xmlns:p14="http://schemas.microsoft.com/office/powerpoint/2010/main" val="88112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C8B14-F79F-49A8-AF0A-05ABE696134A}"/>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24B7FF8A-6F6E-44F9-BA5A-E2F84FFDF889}"/>
              </a:ext>
            </a:extLst>
          </p:cNvPr>
          <p:cNvSpPr txBox="1">
            <a:spLocks/>
          </p:cNvSpPr>
          <p:nvPr/>
        </p:nvSpPr>
        <p:spPr>
          <a:xfrm>
            <a:off x="1339789" y="2055183"/>
            <a:ext cx="9769875" cy="3755252"/>
          </a:xfrm>
          <a:prstGeom prst="rect">
            <a:avLst/>
          </a:prstGeom>
        </p:spPr>
        <p:txBody>
          <a:bodyPr>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r>
              <a:rPr lang="en-US" dirty="0"/>
              <a:t>Improving the performance of the model, by adding more features to the model. </a:t>
            </a:r>
          </a:p>
          <a:p>
            <a:r>
              <a:rPr lang="en-US" dirty="0"/>
              <a:t>Hosts can maximize their profits by knowing the best times throughout the year and locations to put the Airbnb into market for people to use it.</a:t>
            </a:r>
          </a:p>
          <a:p>
            <a:r>
              <a:rPr lang="en-US" dirty="0"/>
              <a:t>Identify suitable guests for the Airbnb depending on the location. Example, if host are seeking business travelers from the corporate world, or is host property near local attractions such as an amusement park or historic site.</a:t>
            </a:r>
          </a:p>
          <a:p>
            <a:r>
              <a:rPr lang="en-US" dirty="0"/>
              <a:t>Airbnb gets booked faster so it does not stay unoccupied in market for a long time.</a:t>
            </a:r>
          </a:p>
        </p:txBody>
      </p:sp>
    </p:spTree>
    <p:extLst>
      <p:ext uri="{BB962C8B-B14F-4D97-AF65-F5344CB8AC3E}">
        <p14:creationId xmlns:p14="http://schemas.microsoft.com/office/powerpoint/2010/main" val="167920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B45CE-64CB-42DA-8B1E-20756737FB3D}"/>
              </a:ext>
            </a:extLst>
          </p:cNvPr>
          <p:cNvSpPr>
            <a:spLocks noGrp="1"/>
          </p:cNvSpPr>
          <p:nvPr>
            <p:ph type="title"/>
          </p:nvPr>
        </p:nvSpPr>
        <p:spPr>
          <a:xfrm>
            <a:off x="1406371" y="2323775"/>
            <a:ext cx="9601200" cy="1142385"/>
          </a:xfrm>
        </p:spPr>
        <p:txBody>
          <a:bodyPr/>
          <a:lstStyle/>
          <a:p>
            <a:pPr algn="ctr"/>
            <a:r>
              <a:rPr lang="en-US" dirty="0"/>
              <a:t>THANK YOU</a:t>
            </a:r>
          </a:p>
        </p:txBody>
      </p:sp>
    </p:spTree>
    <p:extLst>
      <p:ext uri="{BB962C8B-B14F-4D97-AF65-F5344CB8AC3E}">
        <p14:creationId xmlns:p14="http://schemas.microsoft.com/office/powerpoint/2010/main" val="38417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6" name="Text Placeholder 5"/>
          <p:cNvSpPr>
            <a:spLocks noGrp="1"/>
          </p:cNvSpPr>
          <p:nvPr>
            <p:ph type="body" sz="half" idx="2"/>
          </p:nvPr>
        </p:nvSpPr>
        <p:spPr>
          <a:xfrm>
            <a:off x="7913151" y="2995011"/>
            <a:ext cx="3796495" cy="3605537"/>
          </a:xfrm>
        </p:spPr>
        <p:txBody>
          <a:bodyPr>
            <a:normAutofit/>
          </a:bodyPr>
          <a:lstStyle/>
          <a:p>
            <a:pPr marL="285750" indent="-285750">
              <a:buFont typeface="Arial" panose="020B0604020202020204" pitchFamily="34" charset="0"/>
              <a:buChar char="•"/>
            </a:pPr>
            <a:r>
              <a:rPr lang="en-US" dirty="0"/>
              <a:t>Online marketplace for lodging, primarily homestays for vacation rentals, and tourism activities.</a:t>
            </a:r>
          </a:p>
          <a:p>
            <a:pPr marL="285750" indent="-285750">
              <a:buFont typeface="Arial" panose="020B0604020202020204" pitchFamily="34" charset="0"/>
              <a:buChar char="•"/>
            </a:pPr>
            <a:r>
              <a:rPr lang="en-US" dirty="0"/>
              <a:t>Airbnb dataset from Los Angeles, California, USA is gathered for the supervised learning problem.</a:t>
            </a:r>
          </a:p>
          <a:p>
            <a:pPr marL="285750" indent="-285750">
              <a:buFont typeface="Arial" panose="020B0604020202020204" pitchFamily="34" charset="0"/>
              <a:buChar char="•"/>
            </a:pPr>
            <a:r>
              <a:rPr lang="en-US" dirty="0"/>
              <a:t>The dataset consist of several features such as host name, host URL, number of reviews, number of beds, number of accommodates, availability, review score, etc. </a:t>
            </a:r>
          </a:p>
          <a:p>
            <a:pPr algn="just"/>
            <a:endParaRPr lang="en-US" dirty="0"/>
          </a:p>
          <a:p>
            <a:endParaRPr lang="en-US" dirty="0"/>
          </a:p>
        </p:txBody>
      </p:sp>
      <p:pic>
        <p:nvPicPr>
          <p:cNvPr id="8" name="Picture Placeholder 4">
            <a:extLst>
              <a:ext uri="{FF2B5EF4-FFF2-40B4-BE49-F238E27FC236}">
                <a16:creationId xmlns:a16="http://schemas.microsoft.com/office/drawing/2014/main" id="{BD12E265-1180-4373-9806-33A805F3BFC5}"/>
              </a:ext>
            </a:extLst>
          </p:cNvPr>
          <p:cNvPicPr>
            <a:picLocks noChangeAspect="1"/>
          </p:cNvPicPr>
          <p:nvPr/>
        </p:nvPicPr>
        <p:blipFill>
          <a:blip r:embed="rId2"/>
          <a:srcRect t="965" b="965"/>
          <a:stretch>
            <a:fillRect/>
          </a:stretch>
        </p:blipFill>
        <p:spPr>
          <a:xfrm>
            <a:off x="1044227" y="874540"/>
            <a:ext cx="5272764" cy="5108920"/>
          </a:xfrm>
          <a:prstGeom prst="rect">
            <a:avLst/>
          </a:prstGeom>
        </p:spPr>
      </p:pic>
    </p:spTree>
    <p:extLst>
      <p:ext uri="{BB962C8B-B14F-4D97-AF65-F5344CB8AC3E}">
        <p14:creationId xmlns:p14="http://schemas.microsoft.com/office/powerpoint/2010/main" val="44445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normAutofit lnSpcReduction="10000"/>
          </a:bodyPr>
          <a:lstStyle/>
          <a:p>
            <a:r>
              <a:rPr lang="en-US" dirty="0"/>
              <a:t>What predicts the Airbnb price? </a:t>
            </a:r>
          </a:p>
          <a:p>
            <a:r>
              <a:rPr lang="en-US" dirty="0"/>
              <a:t>Number of beds?</a:t>
            </a:r>
          </a:p>
          <a:p>
            <a:r>
              <a:rPr lang="en-US" dirty="0"/>
              <a:t>Number of guest allowed?</a:t>
            </a:r>
          </a:p>
          <a:p>
            <a:r>
              <a:rPr lang="en-US" dirty="0"/>
              <a:t>Review score?</a:t>
            </a:r>
          </a:p>
          <a:p>
            <a:r>
              <a:rPr lang="en-US" dirty="0"/>
              <a:t>Location? </a:t>
            </a:r>
          </a:p>
          <a:p>
            <a:r>
              <a:rPr lang="en-US" dirty="0"/>
              <a:t>Neighborhood?</a:t>
            </a:r>
          </a:p>
          <a:p>
            <a:r>
              <a:rPr lang="en-US" dirty="0"/>
              <a:t>Type of property?</a:t>
            </a:r>
          </a:p>
          <a:p>
            <a:r>
              <a:rPr lang="en-US" dirty="0"/>
              <a:t>Type of room?</a:t>
            </a:r>
          </a:p>
          <a:p>
            <a:endParaRPr lang="en-US" dirty="0"/>
          </a:p>
        </p:txBody>
      </p:sp>
      <p:pic>
        <p:nvPicPr>
          <p:cNvPr id="5" name="Graphic 4" descr="Bed">
            <a:extLst>
              <a:ext uri="{FF2B5EF4-FFF2-40B4-BE49-F238E27FC236}">
                <a16:creationId xmlns:a16="http://schemas.microsoft.com/office/drawing/2014/main" id="{8743AE33-D088-4E6B-845A-FFF3746D56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12319" y="4123592"/>
            <a:ext cx="914400" cy="914400"/>
          </a:xfrm>
          <a:prstGeom prst="rect">
            <a:avLst/>
          </a:prstGeom>
        </p:spPr>
      </p:pic>
      <p:pic>
        <p:nvPicPr>
          <p:cNvPr id="13" name="Graphic 12" descr="House">
            <a:extLst>
              <a:ext uri="{FF2B5EF4-FFF2-40B4-BE49-F238E27FC236}">
                <a16:creationId xmlns:a16="http://schemas.microsoft.com/office/drawing/2014/main" id="{9EDA0EF9-B767-4B40-BEC1-8FAAD03E33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37001" y="1848216"/>
            <a:ext cx="914400" cy="914400"/>
          </a:xfrm>
          <a:prstGeom prst="rect">
            <a:avLst/>
          </a:prstGeom>
        </p:spPr>
      </p:pic>
      <p:pic>
        <p:nvPicPr>
          <p:cNvPr id="15" name="Graphic 14" descr="Map with pin">
            <a:extLst>
              <a:ext uri="{FF2B5EF4-FFF2-40B4-BE49-F238E27FC236}">
                <a16:creationId xmlns:a16="http://schemas.microsoft.com/office/drawing/2014/main" id="{AAE85508-1BFA-4FF9-B918-BBC59D86CA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68645" y="2821048"/>
            <a:ext cx="975214" cy="975214"/>
          </a:xfrm>
          <a:prstGeom prst="rect">
            <a:avLst/>
          </a:prstGeom>
        </p:spPr>
      </p:pic>
      <p:pic>
        <p:nvPicPr>
          <p:cNvPr id="17" name="Graphic 16" descr="Dollar">
            <a:extLst>
              <a:ext uri="{FF2B5EF4-FFF2-40B4-BE49-F238E27FC236}">
                <a16:creationId xmlns:a16="http://schemas.microsoft.com/office/drawing/2014/main" id="{4C1D4CF6-142A-4229-89CB-BBE2282AE8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82074" y="3022720"/>
            <a:ext cx="745882" cy="745882"/>
          </a:xfrm>
          <a:prstGeom prst="rect">
            <a:avLst/>
          </a:prstGeom>
        </p:spPr>
      </p:pic>
      <p:pic>
        <p:nvPicPr>
          <p:cNvPr id="19" name="Graphic 18" descr="Bathtub">
            <a:extLst>
              <a:ext uri="{FF2B5EF4-FFF2-40B4-BE49-F238E27FC236}">
                <a16:creationId xmlns:a16="http://schemas.microsoft.com/office/drawing/2014/main" id="{21B6FFBD-7E87-4F94-8104-DAE957D1F1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97815" y="4119196"/>
            <a:ext cx="914400" cy="914400"/>
          </a:xfrm>
          <a:prstGeom prst="rect">
            <a:avLst/>
          </a:prstGeom>
        </p:spPr>
      </p:pic>
      <p:pic>
        <p:nvPicPr>
          <p:cNvPr id="21" name="Graphic 20" descr="Mop and bucket">
            <a:extLst>
              <a:ext uri="{FF2B5EF4-FFF2-40B4-BE49-F238E27FC236}">
                <a16:creationId xmlns:a16="http://schemas.microsoft.com/office/drawing/2014/main" id="{E2CC89A8-DB40-42A4-A0AB-75751632F9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83311" y="4061313"/>
            <a:ext cx="745882" cy="745882"/>
          </a:xfrm>
          <a:prstGeom prst="rect">
            <a:avLst/>
          </a:prstGeom>
        </p:spPr>
      </p:pic>
      <p:pic>
        <p:nvPicPr>
          <p:cNvPr id="23" name="Graphic 22" descr="Mountain scene">
            <a:extLst>
              <a:ext uri="{FF2B5EF4-FFF2-40B4-BE49-F238E27FC236}">
                <a16:creationId xmlns:a16="http://schemas.microsoft.com/office/drawing/2014/main" id="{90A25776-8BA0-48B7-A30B-95DD56FA7C4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12319" y="2924541"/>
            <a:ext cx="914400" cy="914400"/>
          </a:xfrm>
          <a:prstGeom prst="rect">
            <a:avLst/>
          </a:prstGeom>
        </p:spPr>
      </p:pic>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693847-7C39-4085-B9B6-07AF66921CFA}"/>
              </a:ext>
            </a:extLst>
          </p:cNvPr>
          <p:cNvSpPr>
            <a:spLocks noGrp="1"/>
          </p:cNvSpPr>
          <p:nvPr>
            <p:ph idx="1"/>
          </p:nvPr>
        </p:nvSpPr>
        <p:spPr>
          <a:xfrm>
            <a:off x="1295400" y="844063"/>
            <a:ext cx="9601200" cy="4037134"/>
          </a:xfrm>
        </p:spPr>
        <p:txBody>
          <a:bodyPr>
            <a:normAutofit fontScale="92500" lnSpcReduction="20000"/>
          </a:bodyPr>
          <a:lstStyle/>
          <a:p>
            <a:pPr marL="0" indent="0">
              <a:buNone/>
            </a:pPr>
            <a:r>
              <a:rPr lang="en-US" sz="2600" b="1" dirty="0">
                <a:solidFill>
                  <a:srgbClr val="32363F"/>
                </a:solidFill>
              </a:rPr>
              <a:t>Insights</a:t>
            </a:r>
            <a:endParaRPr lang="en-US" sz="2600" dirty="0"/>
          </a:p>
          <a:p>
            <a:r>
              <a:rPr lang="en-US" dirty="0"/>
              <a:t>Benefits the host looking to maximize their profit. </a:t>
            </a:r>
          </a:p>
          <a:p>
            <a:r>
              <a:rPr lang="en-US" dirty="0"/>
              <a:t>Anyone who wants to start Airbnb business in Los Angeles.</a:t>
            </a:r>
          </a:p>
          <a:p>
            <a:pPr marL="0" indent="0">
              <a:buNone/>
            </a:pPr>
            <a:endParaRPr lang="en-US" dirty="0"/>
          </a:p>
          <a:p>
            <a:pPr marL="0" indent="0">
              <a:buNone/>
            </a:pPr>
            <a:r>
              <a:rPr lang="en-US" sz="2600" b="1" dirty="0">
                <a:solidFill>
                  <a:srgbClr val="32363F"/>
                </a:solidFill>
              </a:rPr>
              <a:t>Approach/Models</a:t>
            </a:r>
            <a:endParaRPr lang="en-US" sz="2600" dirty="0">
              <a:solidFill>
                <a:srgbClr val="32363F"/>
              </a:solidFill>
            </a:endParaRPr>
          </a:p>
          <a:p>
            <a:r>
              <a:rPr lang="en-US" dirty="0">
                <a:solidFill>
                  <a:srgbClr val="32363F"/>
                </a:solidFill>
              </a:rPr>
              <a:t>Regression and Prediction</a:t>
            </a:r>
          </a:p>
          <a:p>
            <a:r>
              <a:rPr lang="en-US" dirty="0">
                <a:solidFill>
                  <a:srgbClr val="32363F"/>
                </a:solidFill>
              </a:rPr>
              <a:t>Linear Regression</a:t>
            </a:r>
          </a:p>
          <a:p>
            <a:r>
              <a:rPr lang="en-US" dirty="0">
                <a:solidFill>
                  <a:srgbClr val="32363F"/>
                </a:solidFill>
              </a:rPr>
              <a:t>Decision Tree regressor </a:t>
            </a:r>
          </a:p>
          <a:p>
            <a:r>
              <a:rPr lang="en-US" dirty="0">
                <a:solidFill>
                  <a:srgbClr val="32363F"/>
                </a:solidFill>
              </a:rPr>
              <a:t>Random forest regressor</a:t>
            </a:r>
          </a:p>
          <a:p>
            <a:endParaRPr lang="en-US" dirty="0"/>
          </a:p>
        </p:txBody>
      </p:sp>
      <p:pic>
        <p:nvPicPr>
          <p:cNvPr id="7" name="Graphic 6" descr="Bar chart">
            <a:extLst>
              <a:ext uri="{FF2B5EF4-FFF2-40B4-BE49-F238E27FC236}">
                <a16:creationId xmlns:a16="http://schemas.microsoft.com/office/drawing/2014/main" id="{927D5555-87EC-49BF-8CEC-D5ACAB19DE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11760" y="1948230"/>
            <a:ext cx="914400" cy="914400"/>
          </a:xfrm>
          <a:prstGeom prst="rect">
            <a:avLst/>
          </a:prstGeom>
        </p:spPr>
      </p:pic>
      <p:pic>
        <p:nvPicPr>
          <p:cNvPr id="9" name="Graphic 8" descr="Statistics">
            <a:extLst>
              <a:ext uri="{FF2B5EF4-FFF2-40B4-BE49-F238E27FC236}">
                <a16:creationId xmlns:a16="http://schemas.microsoft.com/office/drawing/2014/main" id="{82EE4F4A-3868-4861-81B4-CF1E371542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0307" y="3187212"/>
            <a:ext cx="914400" cy="914400"/>
          </a:xfrm>
          <a:prstGeom prst="rect">
            <a:avLst/>
          </a:prstGeom>
        </p:spPr>
      </p:pic>
      <p:pic>
        <p:nvPicPr>
          <p:cNvPr id="11" name="Graphic 10" descr="Decision chart">
            <a:extLst>
              <a:ext uri="{FF2B5EF4-FFF2-40B4-BE49-F238E27FC236}">
                <a16:creationId xmlns:a16="http://schemas.microsoft.com/office/drawing/2014/main" id="{0AFCFC26-F089-4295-93CC-FDEF37FFEB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53651" y="3187212"/>
            <a:ext cx="914400" cy="914400"/>
          </a:xfrm>
          <a:prstGeom prst="rect">
            <a:avLst/>
          </a:prstGeom>
        </p:spPr>
      </p:pic>
    </p:spTree>
    <p:extLst>
      <p:ext uri="{BB962C8B-B14F-4D97-AF65-F5344CB8AC3E}">
        <p14:creationId xmlns:p14="http://schemas.microsoft.com/office/powerpoint/2010/main" val="190478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Airbnb Listing Table</a:t>
            </a:r>
          </a:p>
        </p:txBody>
      </p:sp>
      <p:sp>
        <p:nvSpPr>
          <p:cNvPr id="3" name="Content Placeholder 2"/>
          <p:cNvSpPr>
            <a:spLocks noGrp="1"/>
          </p:cNvSpPr>
          <p:nvPr>
            <p:ph sz="half" idx="1"/>
          </p:nvPr>
        </p:nvSpPr>
        <p:spPr>
          <a:xfrm>
            <a:off x="4029807" y="4668991"/>
            <a:ext cx="4572000" cy="1362506"/>
          </a:xfrm>
        </p:spPr>
        <p:txBody>
          <a:bodyPr>
            <a:normAutofit/>
          </a:bodyPr>
          <a:lstStyle/>
          <a:p>
            <a:r>
              <a:rPr lang="en-US" dirty="0"/>
              <a:t>Number of Rows: 33,329</a:t>
            </a:r>
          </a:p>
          <a:p>
            <a:r>
              <a:rPr lang="en-US" dirty="0"/>
              <a:t>Number of Columns: 73</a:t>
            </a:r>
          </a:p>
        </p:txBody>
      </p:sp>
      <p:pic>
        <p:nvPicPr>
          <p:cNvPr id="7" name="Picture 6">
            <a:extLst>
              <a:ext uri="{FF2B5EF4-FFF2-40B4-BE49-F238E27FC236}">
                <a16:creationId xmlns:a16="http://schemas.microsoft.com/office/drawing/2014/main" id="{1B9EBB3B-3096-471C-9545-A6BA9CB43D33}"/>
              </a:ext>
            </a:extLst>
          </p:cNvPr>
          <p:cNvPicPr>
            <a:picLocks noChangeAspect="1"/>
          </p:cNvPicPr>
          <p:nvPr/>
        </p:nvPicPr>
        <p:blipFill>
          <a:blip r:embed="rId2"/>
          <a:stretch>
            <a:fillRect/>
          </a:stretch>
        </p:blipFill>
        <p:spPr>
          <a:xfrm>
            <a:off x="313757" y="1646238"/>
            <a:ext cx="11449618" cy="2782456"/>
          </a:xfrm>
          <a:prstGeom prst="rect">
            <a:avLst/>
          </a:prstGeom>
        </p:spPr>
      </p:pic>
    </p:spTree>
    <p:extLst>
      <p:ext uri="{BB962C8B-B14F-4D97-AF65-F5344CB8AC3E}">
        <p14:creationId xmlns:p14="http://schemas.microsoft.com/office/powerpoint/2010/main" val="247509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07CF-1A11-40CD-95BC-BDBCA74736B3}"/>
              </a:ext>
            </a:extLst>
          </p:cNvPr>
          <p:cNvSpPr>
            <a:spLocks noGrp="1"/>
          </p:cNvSpPr>
          <p:nvPr>
            <p:ph type="title"/>
          </p:nvPr>
        </p:nvSpPr>
        <p:spPr/>
        <p:txBody>
          <a:bodyPr/>
          <a:lstStyle/>
          <a:p>
            <a:r>
              <a:rPr lang="en-US" dirty="0"/>
              <a:t>Airbnb Listing Table cont.</a:t>
            </a:r>
          </a:p>
        </p:txBody>
      </p:sp>
      <p:pic>
        <p:nvPicPr>
          <p:cNvPr id="5" name="Picture 4">
            <a:extLst>
              <a:ext uri="{FF2B5EF4-FFF2-40B4-BE49-F238E27FC236}">
                <a16:creationId xmlns:a16="http://schemas.microsoft.com/office/drawing/2014/main" id="{78C9BA06-FB19-4A12-9ECE-C5181B64545A}"/>
              </a:ext>
            </a:extLst>
          </p:cNvPr>
          <p:cNvPicPr>
            <a:picLocks noChangeAspect="1"/>
          </p:cNvPicPr>
          <p:nvPr/>
        </p:nvPicPr>
        <p:blipFill>
          <a:blip r:embed="rId2"/>
          <a:stretch>
            <a:fillRect/>
          </a:stretch>
        </p:blipFill>
        <p:spPr>
          <a:xfrm>
            <a:off x="368607" y="2151775"/>
            <a:ext cx="11454786" cy="2554450"/>
          </a:xfrm>
          <a:prstGeom prst="rect">
            <a:avLst/>
          </a:prstGeom>
        </p:spPr>
      </p:pic>
    </p:spTree>
    <p:extLst>
      <p:ext uri="{BB962C8B-B14F-4D97-AF65-F5344CB8AC3E}">
        <p14:creationId xmlns:p14="http://schemas.microsoft.com/office/powerpoint/2010/main" val="225604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3188C-96DB-4C0C-A08F-130FEB1E3A80}"/>
              </a:ext>
            </a:extLst>
          </p:cNvPr>
          <p:cNvSpPr>
            <a:spLocks noGrp="1"/>
          </p:cNvSpPr>
          <p:nvPr>
            <p:ph type="title"/>
          </p:nvPr>
        </p:nvSpPr>
        <p:spPr>
          <a:xfrm>
            <a:off x="5706202" y="503853"/>
            <a:ext cx="5326673" cy="1142385"/>
          </a:xfrm>
        </p:spPr>
        <p:txBody>
          <a:bodyPr/>
          <a:lstStyle/>
          <a:p>
            <a:r>
              <a:rPr lang="en-US" dirty="0"/>
              <a:t>Airbnb in Los Angeles</a:t>
            </a:r>
          </a:p>
        </p:txBody>
      </p:sp>
      <p:pic>
        <p:nvPicPr>
          <p:cNvPr id="6" name="Picture 5">
            <a:extLst>
              <a:ext uri="{FF2B5EF4-FFF2-40B4-BE49-F238E27FC236}">
                <a16:creationId xmlns:a16="http://schemas.microsoft.com/office/drawing/2014/main" id="{6C9E45DF-1B8D-49FC-BFDF-AE85112CCD96}"/>
              </a:ext>
            </a:extLst>
          </p:cNvPr>
          <p:cNvPicPr>
            <a:picLocks noChangeAspect="1"/>
          </p:cNvPicPr>
          <p:nvPr/>
        </p:nvPicPr>
        <p:blipFill>
          <a:blip r:embed="rId2"/>
          <a:stretch>
            <a:fillRect/>
          </a:stretch>
        </p:blipFill>
        <p:spPr>
          <a:xfrm>
            <a:off x="1213162" y="467078"/>
            <a:ext cx="4077053" cy="5361135"/>
          </a:xfrm>
          <a:prstGeom prst="rect">
            <a:avLst/>
          </a:prstGeom>
        </p:spPr>
      </p:pic>
      <p:sp>
        <p:nvSpPr>
          <p:cNvPr id="7" name="Content Placeholder 2">
            <a:extLst>
              <a:ext uri="{FF2B5EF4-FFF2-40B4-BE49-F238E27FC236}">
                <a16:creationId xmlns:a16="http://schemas.microsoft.com/office/drawing/2014/main" id="{3DAD12F2-DF12-48C1-A0B5-03E951C0218D}"/>
              </a:ext>
            </a:extLst>
          </p:cNvPr>
          <p:cNvSpPr>
            <a:spLocks noGrp="1"/>
          </p:cNvSpPr>
          <p:nvPr>
            <p:ph sz="half" idx="1"/>
          </p:nvPr>
        </p:nvSpPr>
        <p:spPr>
          <a:xfrm>
            <a:off x="5819035" y="2066493"/>
            <a:ext cx="4793275" cy="2945121"/>
          </a:xfrm>
        </p:spPr>
        <p:txBody>
          <a:bodyPr>
            <a:normAutofit/>
          </a:bodyPr>
          <a:lstStyle/>
          <a:p>
            <a:r>
              <a:rPr lang="en-US" dirty="0"/>
              <a:t>Host Location consist of cities other than Los Angeles cities, e.g. San Francisco, some other countries like Mexico, India, China. </a:t>
            </a:r>
          </a:p>
          <a:p>
            <a:r>
              <a:rPr lang="en-US" dirty="0"/>
              <a:t>Selecting only the cities that come under Los Angeles, California, USA.</a:t>
            </a:r>
          </a:p>
          <a:p>
            <a:r>
              <a:rPr lang="en-US" dirty="0"/>
              <a:t>Approx. 10k host locations were removed.</a:t>
            </a:r>
          </a:p>
        </p:txBody>
      </p:sp>
    </p:spTree>
    <p:extLst>
      <p:ext uri="{BB962C8B-B14F-4D97-AF65-F5344CB8AC3E}">
        <p14:creationId xmlns:p14="http://schemas.microsoft.com/office/powerpoint/2010/main" val="285800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1686-6000-4590-93C7-43EC229DC639}"/>
              </a:ext>
            </a:extLst>
          </p:cNvPr>
          <p:cNvSpPr>
            <a:spLocks noGrp="1"/>
          </p:cNvSpPr>
          <p:nvPr>
            <p:ph type="title"/>
          </p:nvPr>
        </p:nvSpPr>
        <p:spPr>
          <a:xfrm>
            <a:off x="862978" y="262621"/>
            <a:ext cx="9601200" cy="1142385"/>
          </a:xfrm>
        </p:spPr>
        <p:txBody>
          <a:bodyPr/>
          <a:lstStyle/>
          <a:p>
            <a:r>
              <a:rPr lang="en-US" dirty="0"/>
              <a:t>Handling Outliers and Missing values</a:t>
            </a:r>
          </a:p>
        </p:txBody>
      </p:sp>
      <p:pic>
        <p:nvPicPr>
          <p:cNvPr id="6" name="Picture 5">
            <a:extLst>
              <a:ext uri="{FF2B5EF4-FFF2-40B4-BE49-F238E27FC236}">
                <a16:creationId xmlns:a16="http://schemas.microsoft.com/office/drawing/2014/main" id="{30D586D4-5C2A-4788-BFA5-4018E3D50E5E}"/>
              </a:ext>
            </a:extLst>
          </p:cNvPr>
          <p:cNvPicPr>
            <a:picLocks noChangeAspect="1"/>
          </p:cNvPicPr>
          <p:nvPr/>
        </p:nvPicPr>
        <p:blipFill>
          <a:blip r:embed="rId2"/>
          <a:stretch>
            <a:fillRect/>
          </a:stretch>
        </p:blipFill>
        <p:spPr>
          <a:xfrm>
            <a:off x="862978" y="1405006"/>
            <a:ext cx="7831833" cy="4663440"/>
          </a:xfrm>
          <a:prstGeom prst="rect">
            <a:avLst/>
          </a:prstGeom>
        </p:spPr>
      </p:pic>
      <p:sp>
        <p:nvSpPr>
          <p:cNvPr id="8" name="Content Placeholder 2">
            <a:extLst>
              <a:ext uri="{FF2B5EF4-FFF2-40B4-BE49-F238E27FC236}">
                <a16:creationId xmlns:a16="http://schemas.microsoft.com/office/drawing/2014/main" id="{C583D919-073E-4629-B2F0-6C47DA114B3A}"/>
              </a:ext>
            </a:extLst>
          </p:cNvPr>
          <p:cNvSpPr>
            <a:spLocks noGrp="1"/>
          </p:cNvSpPr>
          <p:nvPr>
            <p:ph sz="half" idx="1"/>
          </p:nvPr>
        </p:nvSpPr>
        <p:spPr>
          <a:xfrm>
            <a:off x="9015954" y="2594642"/>
            <a:ext cx="2792115" cy="1142386"/>
          </a:xfrm>
        </p:spPr>
        <p:txBody>
          <a:bodyPr>
            <a:normAutofit/>
          </a:bodyPr>
          <a:lstStyle/>
          <a:p>
            <a:r>
              <a:rPr lang="en-US" dirty="0"/>
              <a:t>Inter Quartile Range (IQR) is used to remove outliers.</a:t>
            </a:r>
          </a:p>
          <a:p>
            <a:endParaRPr lang="en-US" dirty="0"/>
          </a:p>
        </p:txBody>
      </p:sp>
    </p:spTree>
    <p:extLst>
      <p:ext uri="{BB962C8B-B14F-4D97-AF65-F5344CB8AC3E}">
        <p14:creationId xmlns:p14="http://schemas.microsoft.com/office/powerpoint/2010/main" val="102972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E0143-AC34-4B95-BF13-ADE5CEAD645D}"/>
              </a:ext>
            </a:extLst>
          </p:cNvPr>
          <p:cNvSpPr>
            <a:spLocks noGrp="1"/>
          </p:cNvSpPr>
          <p:nvPr>
            <p:ph type="title"/>
          </p:nvPr>
        </p:nvSpPr>
        <p:spPr/>
        <p:txBody>
          <a:bodyPr/>
          <a:lstStyle/>
          <a:p>
            <a:r>
              <a:rPr lang="en-US" dirty="0"/>
              <a:t>Price Distribution</a:t>
            </a:r>
          </a:p>
        </p:txBody>
      </p:sp>
      <p:pic>
        <p:nvPicPr>
          <p:cNvPr id="5" name="Picture 4">
            <a:extLst>
              <a:ext uri="{FF2B5EF4-FFF2-40B4-BE49-F238E27FC236}">
                <a16:creationId xmlns:a16="http://schemas.microsoft.com/office/drawing/2014/main" id="{3CD9D748-E6A5-44C4-AD12-6B5D074C914F}"/>
              </a:ext>
            </a:extLst>
          </p:cNvPr>
          <p:cNvPicPr>
            <a:picLocks noChangeAspect="1"/>
          </p:cNvPicPr>
          <p:nvPr/>
        </p:nvPicPr>
        <p:blipFill>
          <a:blip r:embed="rId2"/>
          <a:stretch>
            <a:fillRect/>
          </a:stretch>
        </p:blipFill>
        <p:spPr>
          <a:xfrm>
            <a:off x="6471271" y="1646238"/>
            <a:ext cx="4187248" cy="3840480"/>
          </a:xfrm>
          <a:prstGeom prst="rect">
            <a:avLst/>
          </a:prstGeom>
        </p:spPr>
      </p:pic>
      <p:pic>
        <p:nvPicPr>
          <p:cNvPr id="7" name="Picture 6">
            <a:extLst>
              <a:ext uri="{FF2B5EF4-FFF2-40B4-BE49-F238E27FC236}">
                <a16:creationId xmlns:a16="http://schemas.microsoft.com/office/drawing/2014/main" id="{61393216-FC90-43FF-89D5-334E8163FBBE}"/>
              </a:ext>
            </a:extLst>
          </p:cNvPr>
          <p:cNvPicPr>
            <a:picLocks noChangeAspect="1"/>
          </p:cNvPicPr>
          <p:nvPr/>
        </p:nvPicPr>
        <p:blipFill>
          <a:blip r:embed="rId3"/>
          <a:stretch>
            <a:fillRect/>
          </a:stretch>
        </p:blipFill>
        <p:spPr>
          <a:xfrm>
            <a:off x="1789428" y="2492405"/>
            <a:ext cx="3629035" cy="2377440"/>
          </a:xfrm>
          <a:prstGeom prst="rect">
            <a:avLst/>
          </a:prstGeom>
        </p:spPr>
      </p:pic>
    </p:spTree>
    <p:extLst>
      <p:ext uri="{BB962C8B-B14F-4D97-AF65-F5344CB8AC3E}">
        <p14:creationId xmlns:p14="http://schemas.microsoft.com/office/powerpoint/2010/main" val="161417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816</TotalTime>
  <Words>699</Words>
  <Application>Microsoft Office PowerPoint</Application>
  <PresentationFormat>Widescreen</PresentationFormat>
  <Paragraphs>65</Paragraphs>
  <Slides>19</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Wingdings</vt:lpstr>
      <vt:lpstr>Diamond Grid 16x9</vt:lpstr>
      <vt:lpstr>Airbnb Price Prediction</vt:lpstr>
      <vt:lpstr>Overview</vt:lpstr>
      <vt:lpstr>Problem Statement</vt:lpstr>
      <vt:lpstr>PowerPoint Presentation</vt:lpstr>
      <vt:lpstr>Airbnb Listing Table</vt:lpstr>
      <vt:lpstr>Airbnb Listing Table cont.</vt:lpstr>
      <vt:lpstr>Airbnb in Los Angeles</vt:lpstr>
      <vt:lpstr>Handling Outliers and Missing values</vt:lpstr>
      <vt:lpstr>Price Distribution</vt:lpstr>
      <vt:lpstr>PowerPoint Presentation</vt:lpstr>
      <vt:lpstr>Heat map to analyze Correlation among Features</vt:lpstr>
      <vt:lpstr>Price Distribution based on Room Type</vt:lpstr>
      <vt:lpstr>Price Distribution based on Property Type</vt:lpstr>
      <vt:lpstr>Linear Regression Model</vt:lpstr>
      <vt:lpstr>Decision Tree Regression</vt:lpstr>
      <vt:lpstr>Performance</vt:lpstr>
      <vt:lpstr>Uses</vt:lpstr>
      <vt:lpstr>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Price Prediction</dc:title>
  <dc:creator>Prerna Kapoor</dc:creator>
  <cp:lastModifiedBy>Prerna Kapoor</cp:lastModifiedBy>
  <cp:revision>16</cp:revision>
  <dcterms:created xsi:type="dcterms:W3CDTF">2022-03-05T16:51:55Z</dcterms:created>
  <dcterms:modified xsi:type="dcterms:W3CDTF">2022-03-08T00:47:51Z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